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fontAlgn="base">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fontAlgn="base">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fontAlgn="base">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fontAlgn="base">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 chihyong"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3B6DD-24AF-4187-BEAB-A690D08A2FB1}" v="3" dt="2020-06-14T06:56:21.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autoAdjust="0"/>
  </p:normalViewPr>
  <p:slideViewPr>
    <p:cSldViewPr snapToGrid="0">
      <p:cViewPr varScale="1">
        <p:scale>
          <a:sx n="113" d="100"/>
          <a:sy n="113" d="100"/>
        </p:scale>
        <p:origin x="432" y="96"/>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box AD" userId="c8bea8d75a636438" providerId="Windows Live" clId="Web-{7F23B6DD-24AF-4187-BEAB-A690D08A2FB1}"/>
    <pc:docChg chg="modSld">
      <pc:chgData name="Winbox AD" userId="c8bea8d75a636438" providerId="Windows Live" clId="Web-{7F23B6DD-24AF-4187-BEAB-A690D08A2FB1}" dt="2020-06-14T06:56:21.419" v="2" actId="20577"/>
      <pc:docMkLst>
        <pc:docMk/>
      </pc:docMkLst>
      <pc:sldChg chg="modSp">
        <pc:chgData name="Winbox AD" userId="c8bea8d75a636438" providerId="Windows Live" clId="Web-{7F23B6DD-24AF-4187-BEAB-A690D08A2FB1}" dt="2020-06-14T06:56:21.419" v="2" actId="20577"/>
        <pc:sldMkLst>
          <pc:docMk/>
          <pc:sldMk cId="0" sldId="257"/>
        </pc:sldMkLst>
        <pc:spChg chg="mod">
          <ac:chgData name="Winbox AD" userId="c8bea8d75a636438" providerId="Windows Live" clId="Web-{7F23B6DD-24AF-4187-BEAB-A690D08A2FB1}" dt="2020-06-14T06:56:21.419" v="2" actId="20577"/>
          <ac:spMkLst>
            <pc:docMk/>
            <pc:sldMk cId="0" sldId="257"/>
            <ac:spMk id="6147" creationId="{AC2F7F11-29F8-43E2-B735-9756CA2F727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3-16T13:23:10.597" idx="1">
    <p:pos x="10" y="10"/>
    <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2">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22A8EA6-E248-4DB7-99CE-AE36F27D5156}" type="doc">
      <dgm:prSet loTypeId="urn:microsoft.com/office/officeart/2005/8/layout/pyramid2#1" loCatId="pyramid" qsTypeId="urn:microsoft.com/office/officeart/2005/8/quickstyle/simple1#1" qsCatId="simple" csTypeId="urn:microsoft.com/office/officeart/2005/8/colors/accent1_2#1" csCatId="accent1" phldr="1"/>
      <dgm:spPr/>
    </dgm:pt>
    <dgm:pt modelId="{41161193-9E9C-42B2-AE9F-79489C034FF0}">
      <dgm:prSet phldrT="[Text]" phldr="0" custT="1"/>
      <dgm:spPr/>
      <dgm:t>
        <a:bodyPr vert="horz" wrap="square"/>
        <a:lstStyle/>
        <a:p>
          <a:pPr>
            <a:lnSpc>
              <a:spcPct val="100000"/>
            </a:lnSpc>
            <a:spcBef>
              <a:spcPct val="0"/>
            </a:spcBef>
            <a:spcAft>
              <a:spcPct val="35000"/>
            </a:spcAft>
          </a:pPr>
          <a:r>
            <a:rPr lang="en-US" altLang="zh-CN" sz="1800" b="1" dirty="0"/>
            <a:t>Company</a:t>
          </a:r>
        </a:p>
        <a:p>
          <a:pPr>
            <a:lnSpc>
              <a:spcPct val="100000"/>
            </a:lnSpc>
            <a:spcBef>
              <a:spcPct val="0"/>
            </a:spcBef>
            <a:spcAft>
              <a:spcPct val="35000"/>
            </a:spcAft>
          </a:pPr>
          <a:r>
            <a:rPr lang="zh-CN" altLang="en-US" sz="1800" b="1" dirty="0"/>
            <a:t>（</a:t>
          </a:r>
          <a:r>
            <a:rPr lang="en-US" altLang="zh-CN" sz="1800" b="1" dirty="0"/>
            <a:t>130 shares</a:t>
          </a:r>
          <a:r>
            <a:rPr lang="zh-CN" altLang="en-US" sz="1800" b="1" dirty="0"/>
            <a:t>）</a:t>
          </a:r>
          <a:endParaRPr lang="en-US" altLang="zh-CN" sz="1800" b="1" dirty="0"/>
        </a:p>
      </dgm:t>
    </dgm:pt>
    <dgm:pt modelId="{64A3E17E-8521-4B74-BED6-8B58D2C7356C}" type="parTrans" cxnId="{439B72A3-3B87-4B04-AE22-2D7A9B6128BF}">
      <dgm:prSet/>
      <dgm:spPr/>
      <dgm:t>
        <a:bodyPr/>
        <a:lstStyle/>
        <a:p>
          <a:endParaRPr lang="en-US"/>
        </a:p>
      </dgm:t>
    </dgm:pt>
    <dgm:pt modelId="{2FE23EDE-E48C-45C2-BBE0-8285C9C4FE16}" type="sibTrans" cxnId="{439B72A3-3B87-4B04-AE22-2D7A9B6128BF}">
      <dgm:prSet/>
      <dgm:spPr/>
      <dgm:t>
        <a:bodyPr/>
        <a:lstStyle/>
        <a:p>
          <a:endParaRPr lang="en-US"/>
        </a:p>
      </dgm:t>
    </dgm:pt>
    <dgm:pt modelId="{314B0E74-1A72-43F5-BEDD-6CC6FA6409F1}">
      <dgm:prSet phldrT="[Text]" phldr="0" custT="1"/>
      <dgm:spPr/>
      <dgm:t>
        <a:bodyPr vert="horz" wrap="square"/>
        <a:lstStyle/>
        <a:p>
          <a:pPr>
            <a:lnSpc>
              <a:spcPct val="100000"/>
            </a:lnSpc>
            <a:spcBef>
              <a:spcPct val="0"/>
            </a:spcBef>
            <a:spcAft>
              <a:spcPct val="35000"/>
            </a:spcAft>
          </a:pPr>
          <a:r>
            <a:rPr lang="en-US" sz="2000" b="1" dirty="0"/>
            <a:t>You</a:t>
          </a:r>
        </a:p>
      </dgm:t>
    </dgm:pt>
    <dgm:pt modelId="{207C7B02-02E9-49C5-820B-661DB3ACEA0F}" type="parTrans" cxnId="{5DD339A3-E9B7-47A2-9088-B0896B89931E}">
      <dgm:prSet/>
      <dgm:spPr/>
      <dgm:t>
        <a:bodyPr/>
        <a:lstStyle/>
        <a:p>
          <a:endParaRPr lang="en-US"/>
        </a:p>
      </dgm:t>
    </dgm:pt>
    <dgm:pt modelId="{1AD32E30-1873-4CF3-A656-69D0FA864FA3}" type="sibTrans" cxnId="{5DD339A3-E9B7-47A2-9088-B0896B89931E}">
      <dgm:prSet/>
      <dgm:spPr/>
      <dgm:t>
        <a:bodyPr/>
        <a:lstStyle/>
        <a:p>
          <a:endParaRPr lang="en-US"/>
        </a:p>
      </dgm:t>
    </dgm:pt>
    <dgm:pt modelId="{AD0BED46-8863-48CE-8536-79E10AC9C114}">
      <dgm:prSet phldrT="[Text]" phldr="0" custT="1"/>
      <dgm:spPr/>
      <dgm:t>
        <a:bodyPr vert="horz" wrap="square"/>
        <a:lstStyle/>
        <a:p>
          <a:pPr>
            <a:lnSpc>
              <a:spcPct val="100000"/>
            </a:lnSpc>
            <a:spcBef>
              <a:spcPct val="0"/>
            </a:spcBef>
            <a:spcAft>
              <a:spcPct val="35000"/>
            </a:spcAft>
          </a:pPr>
          <a:r>
            <a:rPr lang="en-US" sz="1800" b="1" dirty="0"/>
            <a:t>Lower shareholders</a:t>
          </a:r>
          <a:endParaRPr lang="en-US" sz="1800" dirty="0"/>
        </a:p>
      </dgm:t>
    </dgm:pt>
    <dgm:pt modelId="{52F1872D-6721-493F-A91B-AA7F4C4B7EAA}" type="parTrans" cxnId="{69150137-88F8-49DD-BA5E-3C21A90398DC}">
      <dgm:prSet/>
      <dgm:spPr/>
      <dgm:t>
        <a:bodyPr/>
        <a:lstStyle/>
        <a:p>
          <a:endParaRPr lang="en-US"/>
        </a:p>
      </dgm:t>
    </dgm:pt>
    <dgm:pt modelId="{5E6F21EC-DD99-430B-9E91-0C7DE0929D36}" type="sibTrans" cxnId="{69150137-88F8-49DD-BA5E-3C21A90398DC}">
      <dgm:prSet/>
      <dgm:spPr/>
      <dgm:t>
        <a:bodyPr/>
        <a:lstStyle/>
        <a:p>
          <a:endParaRPr lang="en-US"/>
        </a:p>
      </dgm:t>
    </dgm:pt>
    <dgm:pt modelId="{6507E289-01B0-497D-ABB0-07FA2DCCDC76}" type="pres">
      <dgm:prSet presAssocID="{E22A8EA6-E248-4DB7-99CE-AE36F27D5156}" presName="compositeShape" presStyleCnt="0">
        <dgm:presLayoutVars>
          <dgm:dir/>
          <dgm:resizeHandles/>
        </dgm:presLayoutVars>
      </dgm:prSet>
      <dgm:spPr/>
    </dgm:pt>
    <dgm:pt modelId="{CE20E15A-8E8D-4177-A904-FDFB24CCBD05}" type="pres">
      <dgm:prSet presAssocID="{E22A8EA6-E248-4DB7-99CE-AE36F27D5156}" presName="pyramid" presStyleLbl="node1" presStyleIdx="0" presStyleCnt="1" custLinFactNeighborX="-3164" custLinFactNeighborY="-728">
        <dgm:style>
          <a:lnRef idx="1">
            <a:schemeClr val="accent1"/>
          </a:lnRef>
          <a:fillRef idx="3">
            <a:schemeClr val="accent1"/>
          </a:fillRef>
          <a:effectRef idx="2">
            <a:schemeClr val="accent1"/>
          </a:effectRef>
          <a:fontRef idx="minor">
            <a:schemeClr val="lt1"/>
          </a:fontRef>
        </dgm:style>
      </dgm:prSet>
      <dgm:spPr/>
    </dgm:pt>
    <dgm:pt modelId="{63B60EA0-B75A-42B1-8BF1-1D4EE9CA4314}" type="pres">
      <dgm:prSet presAssocID="{E22A8EA6-E248-4DB7-99CE-AE36F27D5156}" presName="theList" presStyleCnt="0"/>
      <dgm:spPr/>
    </dgm:pt>
    <dgm:pt modelId="{8E5BA42B-109B-4A39-B192-8F3803CF9B44}" type="pres">
      <dgm:prSet presAssocID="{41161193-9E9C-42B2-AE9F-79489C034FF0}" presName="aNode" presStyleLbl="fgAcc1" presStyleIdx="0" presStyleCnt="3" custScaleX="81330" custScaleY="80560">
        <dgm:presLayoutVars>
          <dgm:bulletEnabled val="1"/>
        </dgm:presLayoutVars>
      </dgm:prSet>
      <dgm:spPr/>
    </dgm:pt>
    <dgm:pt modelId="{AEEF826A-8C8F-4880-8BFE-DB11C79BA74F}" type="pres">
      <dgm:prSet presAssocID="{41161193-9E9C-42B2-AE9F-79489C034FF0}" presName="aSpace" presStyleCnt="0"/>
      <dgm:spPr/>
    </dgm:pt>
    <dgm:pt modelId="{78704191-2C5D-40C7-B606-4E7327E24F13}" type="pres">
      <dgm:prSet presAssocID="{314B0E74-1A72-43F5-BEDD-6CC6FA6409F1}" presName="aNode" presStyleLbl="fgAcc1" presStyleIdx="1" presStyleCnt="3" custScaleX="81330" custScaleY="80560">
        <dgm:presLayoutVars>
          <dgm:bulletEnabled val="1"/>
        </dgm:presLayoutVars>
      </dgm:prSet>
      <dgm:spPr/>
    </dgm:pt>
    <dgm:pt modelId="{06EDB8F7-48D4-4E80-952D-04F5A12F245A}" type="pres">
      <dgm:prSet presAssocID="{314B0E74-1A72-43F5-BEDD-6CC6FA6409F1}" presName="aSpace" presStyleCnt="0"/>
      <dgm:spPr/>
    </dgm:pt>
    <dgm:pt modelId="{4EB28C8E-2262-4485-894D-2227F67AB859}" type="pres">
      <dgm:prSet presAssocID="{AD0BED46-8863-48CE-8536-79E10AC9C114}" presName="aNode" presStyleLbl="fgAcc1" presStyleIdx="2" presStyleCnt="3" custScaleX="81330" custScaleY="80560">
        <dgm:presLayoutVars>
          <dgm:bulletEnabled val="1"/>
        </dgm:presLayoutVars>
      </dgm:prSet>
      <dgm:spPr/>
    </dgm:pt>
    <dgm:pt modelId="{4D650711-E0C3-4B1B-A755-37A03E2CB9FF}" type="pres">
      <dgm:prSet presAssocID="{AD0BED46-8863-48CE-8536-79E10AC9C114}" presName="aSpace" presStyleCnt="0"/>
      <dgm:spPr/>
    </dgm:pt>
  </dgm:ptLst>
  <dgm:cxnLst>
    <dgm:cxn modelId="{69150137-88F8-49DD-BA5E-3C21A90398DC}" srcId="{E22A8EA6-E248-4DB7-99CE-AE36F27D5156}" destId="{AD0BED46-8863-48CE-8536-79E10AC9C114}" srcOrd="2" destOrd="0" parTransId="{52F1872D-6721-493F-A91B-AA7F4C4B7EAA}" sibTransId="{5E6F21EC-DD99-430B-9E91-0C7DE0929D36}"/>
    <dgm:cxn modelId="{C8DA2949-B645-4471-85D3-F11EACE0DE15}" type="presOf" srcId="{AD0BED46-8863-48CE-8536-79E10AC9C114}" destId="{4EB28C8E-2262-4485-894D-2227F67AB859}" srcOrd="0" destOrd="0" presId="urn:microsoft.com/office/officeart/2005/8/layout/pyramid2#1"/>
    <dgm:cxn modelId="{413F6D59-5402-476E-87DB-02FF133C2F43}" type="presOf" srcId="{E22A8EA6-E248-4DB7-99CE-AE36F27D5156}" destId="{6507E289-01B0-497D-ABB0-07FA2DCCDC76}" srcOrd="0" destOrd="0" presId="urn:microsoft.com/office/officeart/2005/8/layout/pyramid2#1"/>
    <dgm:cxn modelId="{5DD339A3-E9B7-47A2-9088-B0896B89931E}" srcId="{E22A8EA6-E248-4DB7-99CE-AE36F27D5156}" destId="{314B0E74-1A72-43F5-BEDD-6CC6FA6409F1}" srcOrd="1" destOrd="0" parTransId="{207C7B02-02E9-49C5-820B-661DB3ACEA0F}" sibTransId="{1AD32E30-1873-4CF3-A656-69D0FA864FA3}"/>
    <dgm:cxn modelId="{439B72A3-3B87-4B04-AE22-2D7A9B6128BF}" srcId="{E22A8EA6-E248-4DB7-99CE-AE36F27D5156}" destId="{41161193-9E9C-42B2-AE9F-79489C034FF0}" srcOrd="0" destOrd="0" parTransId="{64A3E17E-8521-4B74-BED6-8B58D2C7356C}" sibTransId="{2FE23EDE-E48C-45C2-BBE0-8285C9C4FE16}"/>
    <dgm:cxn modelId="{4777DECD-EC7D-4680-A0EE-62A2B7B6C49B}" type="presOf" srcId="{314B0E74-1A72-43F5-BEDD-6CC6FA6409F1}" destId="{78704191-2C5D-40C7-B606-4E7327E24F13}" srcOrd="0" destOrd="0" presId="urn:microsoft.com/office/officeart/2005/8/layout/pyramid2#1"/>
    <dgm:cxn modelId="{A8063FFC-8248-4B7E-9F89-F06924C9E0B8}" type="presOf" srcId="{41161193-9E9C-42B2-AE9F-79489C034FF0}" destId="{8E5BA42B-109B-4A39-B192-8F3803CF9B44}" srcOrd="0" destOrd="0" presId="urn:microsoft.com/office/officeart/2005/8/layout/pyramid2#1"/>
    <dgm:cxn modelId="{1CA91D8F-AC54-4272-9BC1-350E113C8A39}" type="presParOf" srcId="{6507E289-01B0-497D-ABB0-07FA2DCCDC76}" destId="{CE20E15A-8E8D-4177-A904-FDFB24CCBD05}" srcOrd="0" destOrd="0" presId="urn:microsoft.com/office/officeart/2005/8/layout/pyramid2#1"/>
    <dgm:cxn modelId="{1B554007-A533-48DC-9F1D-FDB5BAE1A4F4}" type="presParOf" srcId="{6507E289-01B0-497D-ABB0-07FA2DCCDC76}" destId="{63B60EA0-B75A-42B1-8BF1-1D4EE9CA4314}" srcOrd="1" destOrd="0" presId="urn:microsoft.com/office/officeart/2005/8/layout/pyramid2#1"/>
    <dgm:cxn modelId="{20681D31-998A-4521-B317-80DF0634552D}" type="presParOf" srcId="{63B60EA0-B75A-42B1-8BF1-1D4EE9CA4314}" destId="{8E5BA42B-109B-4A39-B192-8F3803CF9B44}" srcOrd="0" destOrd="0" presId="urn:microsoft.com/office/officeart/2005/8/layout/pyramid2#1"/>
    <dgm:cxn modelId="{79503C56-39BB-4A20-AFEA-F59775626BD3}" type="presParOf" srcId="{63B60EA0-B75A-42B1-8BF1-1D4EE9CA4314}" destId="{AEEF826A-8C8F-4880-8BFE-DB11C79BA74F}" srcOrd="1" destOrd="0" presId="urn:microsoft.com/office/officeart/2005/8/layout/pyramid2#1"/>
    <dgm:cxn modelId="{4AC4A147-E2AB-4374-A7B3-2AC3A31644D1}" type="presParOf" srcId="{63B60EA0-B75A-42B1-8BF1-1D4EE9CA4314}" destId="{78704191-2C5D-40C7-B606-4E7327E24F13}" srcOrd="2" destOrd="0" presId="urn:microsoft.com/office/officeart/2005/8/layout/pyramid2#1"/>
    <dgm:cxn modelId="{20A4714D-B37E-46AD-8405-5C63D680F24A}" type="presParOf" srcId="{63B60EA0-B75A-42B1-8BF1-1D4EE9CA4314}" destId="{06EDB8F7-48D4-4E80-952D-04F5A12F245A}" srcOrd="3" destOrd="0" presId="urn:microsoft.com/office/officeart/2005/8/layout/pyramid2#1"/>
    <dgm:cxn modelId="{54B11405-A558-4C4E-B394-AAA6FA4F0588}" type="presParOf" srcId="{63B60EA0-B75A-42B1-8BF1-1D4EE9CA4314}" destId="{4EB28C8E-2262-4485-894D-2227F67AB859}" srcOrd="4" destOrd="0" presId="urn:microsoft.com/office/officeart/2005/8/layout/pyramid2#1"/>
    <dgm:cxn modelId="{3C2ADAF7-AE67-41A4-9520-A00B45F5DFBB}" type="presParOf" srcId="{63B60EA0-B75A-42B1-8BF1-1D4EE9CA4314}" destId="{4D650711-E0C3-4B1B-A755-37A03E2CB9FF}" srcOrd="5" destOrd="0" presId="urn:microsoft.com/office/officeart/2005/8/layout/pyramid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96D23-03DE-4A49-AE93-2FC0C35BFDBA}" type="doc">
      <dgm:prSet loTypeId="urn:microsoft.com/office/officeart/2005/8/layout/chevron2" loCatId="process" qsTypeId="urn:microsoft.com/office/officeart/2005/8/quickstyle/3d1#1" qsCatId="3D" csTypeId="urn:microsoft.com/office/officeart/2005/8/colors/accent1_2#2" csCatId="accent1" phldr="1"/>
      <dgm:spPr/>
      <dgm:t>
        <a:bodyPr/>
        <a:lstStyle/>
        <a:p>
          <a:endParaRPr lang="en-US"/>
        </a:p>
      </dgm:t>
    </dgm:pt>
    <dgm:pt modelId="{768C25A0-3D77-4F11-B86D-23729C8FD569}">
      <dgm:prSet phldrT="[Text]" phldr="0" custT="0"/>
      <dgm:spPr/>
      <dgm:t>
        <a:bodyPr vert="horz" wrap="square"/>
        <a:lstStyle/>
        <a:p>
          <a:pPr>
            <a:lnSpc>
              <a:spcPct val="100000"/>
            </a:lnSpc>
            <a:spcBef>
              <a:spcPct val="0"/>
            </a:spcBef>
            <a:spcAft>
              <a:spcPct val="35000"/>
            </a:spcAft>
          </a:pPr>
          <a:r>
            <a:rPr lang="en-US" altLang="zh-CN" dirty="0"/>
            <a:t>Shareholder</a:t>
          </a:r>
        </a:p>
        <a:p>
          <a:pPr>
            <a:lnSpc>
              <a:spcPct val="100000"/>
            </a:lnSpc>
            <a:spcBef>
              <a:spcPct val="0"/>
            </a:spcBef>
            <a:spcAft>
              <a:spcPct val="35000"/>
            </a:spcAft>
          </a:pPr>
          <a:r>
            <a:rPr lang="zh-CN" altLang="en-US" dirty="0"/>
            <a:t>（</a:t>
          </a:r>
          <a:r>
            <a:rPr lang="en-US" altLang="zh-CN" dirty="0"/>
            <a:t>Agent</a:t>
          </a:r>
          <a:r>
            <a:rPr lang="zh-CN" altLang="en-US" dirty="0"/>
            <a:t>）</a:t>
          </a:r>
          <a:endParaRPr lang="en-US" dirty="0"/>
        </a:p>
      </dgm:t>
    </dgm:pt>
    <dgm:pt modelId="{7744AFEB-CD74-4807-9B58-17A6E5D82F14}" type="parTrans" cxnId="{9C81DE43-407D-4C3E-9D9D-5480817506AF}">
      <dgm:prSet/>
      <dgm:spPr/>
      <dgm:t>
        <a:bodyPr/>
        <a:lstStyle/>
        <a:p>
          <a:endParaRPr lang="en-US"/>
        </a:p>
      </dgm:t>
    </dgm:pt>
    <dgm:pt modelId="{F2450BA7-C437-4ABC-9408-575BB8B5F8C5}" type="sibTrans" cxnId="{9C81DE43-407D-4C3E-9D9D-5480817506AF}">
      <dgm:prSet/>
      <dgm:spPr/>
      <dgm:t>
        <a:bodyPr/>
        <a:lstStyle/>
        <a:p>
          <a:endParaRPr lang="en-US"/>
        </a:p>
      </dgm:t>
    </dgm:pt>
    <dgm:pt modelId="{690E9FC2-F403-467C-8F58-E9E3CE25F5AB}">
      <dgm:prSet phldrT="[Text]" phldr="0" custT="0"/>
      <dgm:spPr/>
      <dgm:t>
        <a:bodyPr vert="horz" wrap="square"/>
        <a:lstStyle/>
        <a:p>
          <a:pPr>
            <a:lnSpc>
              <a:spcPct val="100000"/>
            </a:lnSpc>
            <a:spcBef>
              <a:spcPct val="0"/>
            </a:spcBef>
            <a:spcAft>
              <a:spcPct val="15000"/>
            </a:spcAft>
          </a:pPr>
          <a:r>
            <a:rPr lang="en-US" dirty="0"/>
            <a:t>Profit percentage</a:t>
          </a:r>
        </a:p>
      </dgm:t>
    </dgm:pt>
    <dgm:pt modelId="{722A6A40-EC8A-419E-AB62-FCAF87883B0B}" type="parTrans" cxnId="{B26D613B-CFF2-4E02-9879-1AEC8A4F7DBB}">
      <dgm:prSet/>
      <dgm:spPr/>
      <dgm:t>
        <a:bodyPr/>
        <a:lstStyle/>
        <a:p>
          <a:endParaRPr lang="en-US"/>
        </a:p>
      </dgm:t>
    </dgm:pt>
    <dgm:pt modelId="{17335CE3-2737-488B-9F4C-1ACAFCC704F9}" type="sibTrans" cxnId="{B26D613B-CFF2-4E02-9879-1AEC8A4F7DBB}">
      <dgm:prSet/>
      <dgm:spPr/>
      <dgm:t>
        <a:bodyPr/>
        <a:lstStyle/>
        <a:p>
          <a:endParaRPr lang="en-US"/>
        </a:p>
      </dgm:t>
    </dgm:pt>
    <dgm:pt modelId="{F8BDEA9C-63E7-4366-9B00-31F1D304A4D1}">
      <dgm:prSet phldrT="[Text]" phldr="0" custT="0"/>
      <dgm:spPr/>
      <dgm:t>
        <a:bodyPr vert="horz" wrap="square"/>
        <a:lstStyle/>
        <a:p>
          <a:pPr>
            <a:lnSpc>
              <a:spcPct val="100000"/>
            </a:lnSpc>
            <a:spcBef>
              <a:spcPct val="0"/>
            </a:spcBef>
            <a:spcAft>
              <a:spcPct val="35000"/>
            </a:spcAft>
          </a:pPr>
          <a:r>
            <a:rPr lang="en-US" dirty="0"/>
            <a:t>Member</a:t>
          </a:r>
        </a:p>
      </dgm:t>
    </dgm:pt>
    <dgm:pt modelId="{9EF52B91-C7BE-45D5-966A-9638C4933548}" type="parTrans" cxnId="{BBDE4BD5-E075-4EC9-B1C4-F8506D97E092}">
      <dgm:prSet/>
      <dgm:spPr/>
      <dgm:t>
        <a:bodyPr/>
        <a:lstStyle/>
        <a:p>
          <a:endParaRPr lang="en-US"/>
        </a:p>
      </dgm:t>
    </dgm:pt>
    <dgm:pt modelId="{ADE6239B-345D-4E7F-8004-AE8128DABF9D}" type="sibTrans" cxnId="{BBDE4BD5-E075-4EC9-B1C4-F8506D97E092}">
      <dgm:prSet/>
      <dgm:spPr/>
      <dgm:t>
        <a:bodyPr/>
        <a:lstStyle/>
        <a:p>
          <a:endParaRPr lang="en-US"/>
        </a:p>
      </dgm:t>
    </dgm:pt>
    <dgm:pt modelId="{A0C65092-4CDA-4D35-9709-CA0B48ED098F}">
      <dgm:prSet phldrT="[Text]" phldr="0" custT="0"/>
      <dgm:spPr/>
      <dgm:t>
        <a:bodyPr vert="horz" wrap="square"/>
        <a:lstStyle/>
        <a:p>
          <a:pPr>
            <a:lnSpc>
              <a:spcPct val="100000"/>
            </a:lnSpc>
            <a:spcBef>
              <a:spcPct val="0"/>
            </a:spcBef>
            <a:spcAft>
              <a:spcPct val="15000"/>
            </a:spcAft>
          </a:pPr>
          <a:r>
            <a:rPr lang="en-US" altLang="zh-CN" dirty="0"/>
            <a:t>A = 0.2%</a:t>
          </a:r>
          <a:endParaRPr lang="en-US" dirty="0"/>
        </a:p>
      </dgm:t>
    </dgm:pt>
    <dgm:pt modelId="{9A136AF9-B21C-49AE-8B63-402056E4D029}" type="parTrans" cxnId="{802D4410-5F3A-460C-8471-481EB64BECBB}">
      <dgm:prSet/>
      <dgm:spPr/>
      <dgm:t>
        <a:bodyPr/>
        <a:lstStyle/>
        <a:p>
          <a:endParaRPr lang="en-US"/>
        </a:p>
      </dgm:t>
    </dgm:pt>
    <dgm:pt modelId="{ECD386F9-795D-484E-AEA4-20ABD68EA98B}" type="sibTrans" cxnId="{802D4410-5F3A-460C-8471-481EB64BECBB}">
      <dgm:prSet/>
      <dgm:spPr/>
      <dgm:t>
        <a:bodyPr/>
        <a:lstStyle/>
        <a:p>
          <a:endParaRPr lang="en-US"/>
        </a:p>
      </dgm:t>
    </dgm:pt>
    <dgm:pt modelId="{1770ABFB-4CF2-480A-8963-0A341D1F4309}">
      <dgm:prSet phldr="0" custT="0"/>
      <dgm:spPr/>
      <dgm:t>
        <a:bodyPr vert="horz" wrap="square"/>
        <a:lstStyle/>
        <a:p>
          <a:pPr>
            <a:lnSpc>
              <a:spcPct val="100000"/>
            </a:lnSpc>
            <a:spcBef>
              <a:spcPct val="0"/>
            </a:spcBef>
            <a:spcAft>
              <a:spcPct val="15000"/>
            </a:spcAft>
          </a:pPr>
          <a:r>
            <a:rPr lang="en-US" dirty="0"/>
            <a:t>Cashback</a:t>
          </a:r>
        </a:p>
      </dgm:t>
    </dgm:pt>
    <dgm:pt modelId="{A6139E7E-17E3-4725-9FD8-6C5CE235276A}" type="parTrans" cxnId="{56829ABB-636A-45FC-9321-90DD66EFC69E}">
      <dgm:prSet/>
      <dgm:spPr/>
      <dgm:t>
        <a:bodyPr/>
        <a:lstStyle/>
        <a:p>
          <a:endParaRPr lang="en-US"/>
        </a:p>
      </dgm:t>
    </dgm:pt>
    <dgm:pt modelId="{CEE8427D-1A64-49E1-89C2-B729F976BFA5}" type="sibTrans" cxnId="{56829ABB-636A-45FC-9321-90DD66EFC69E}">
      <dgm:prSet/>
      <dgm:spPr/>
      <dgm:t>
        <a:bodyPr/>
        <a:lstStyle/>
        <a:p>
          <a:endParaRPr lang="en-US"/>
        </a:p>
      </dgm:t>
    </dgm:pt>
    <dgm:pt modelId="{FA194313-7D48-49A4-BC64-7BDFF4EF0A1F}">
      <dgm:prSet phldrT="[Text]" phldr="0" custT="0"/>
      <dgm:spPr/>
      <dgm:t>
        <a:bodyPr vert="horz" wrap="square"/>
        <a:lstStyle/>
        <a:p>
          <a:pPr>
            <a:lnSpc>
              <a:spcPct val="100000"/>
            </a:lnSpc>
            <a:spcBef>
              <a:spcPct val="0"/>
            </a:spcBef>
            <a:spcAft>
              <a:spcPct val="35000"/>
            </a:spcAft>
          </a:pPr>
          <a:r>
            <a:rPr lang="en-US" dirty="0"/>
            <a:t>Super</a:t>
          </a:r>
        </a:p>
        <a:p>
          <a:pPr>
            <a:lnSpc>
              <a:spcPct val="100000"/>
            </a:lnSpc>
            <a:spcBef>
              <a:spcPct val="0"/>
            </a:spcBef>
            <a:spcAft>
              <a:spcPct val="35000"/>
            </a:spcAft>
          </a:pPr>
          <a:r>
            <a:rPr lang="en-US" dirty="0"/>
            <a:t>Player</a:t>
          </a:r>
        </a:p>
      </dgm:t>
    </dgm:pt>
    <dgm:pt modelId="{719C71F4-E54C-446A-943A-7363DBCAF0A4}" type="parTrans" cxnId="{326D78D6-D6AE-4F67-AD33-3B635111C468}">
      <dgm:prSet/>
      <dgm:spPr/>
      <dgm:t>
        <a:bodyPr/>
        <a:lstStyle/>
        <a:p>
          <a:endParaRPr lang="en-US"/>
        </a:p>
      </dgm:t>
    </dgm:pt>
    <dgm:pt modelId="{71379A44-06F7-4557-A3EC-B0BAF34A9D48}" type="sibTrans" cxnId="{326D78D6-D6AE-4F67-AD33-3B635111C468}">
      <dgm:prSet/>
      <dgm:spPr/>
      <dgm:t>
        <a:bodyPr/>
        <a:lstStyle/>
        <a:p>
          <a:endParaRPr lang="en-US"/>
        </a:p>
      </dgm:t>
    </dgm:pt>
    <dgm:pt modelId="{2C761B52-9740-4C7A-84CA-7D04B368F765}">
      <dgm:prSet phldrT="[Text]" phldr="0" custT="0"/>
      <dgm:spPr/>
      <dgm:t>
        <a:bodyPr vert="horz" wrap="square"/>
        <a:lstStyle/>
        <a:p>
          <a:pPr>
            <a:lnSpc>
              <a:spcPct val="100000"/>
            </a:lnSpc>
            <a:spcBef>
              <a:spcPct val="0"/>
            </a:spcBef>
            <a:spcAft>
              <a:spcPct val="15000"/>
            </a:spcAft>
          </a:pPr>
          <a:r>
            <a:rPr lang="en-US" altLang="zh-CN" dirty="0"/>
            <a:t>B = 0.3%</a:t>
          </a:r>
          <a:endParaRPr lang="en-US" dirty="0"/>
        </a:p>
      </dgm:t>
    </dgm:pt>
    <dgm:pt modelId="{6297D9CD-8869-4CD7-B2E4-FC947AF3DAF1}" type="parTrans" cxnId="{EE9DDD00-8610-43D6-AF5A-310D0DAB7B7C}">
      <dgm:prSet/>
      <dgm:spPr/>
      <dgm:t>
        <a:bodyPr/>
        <a:lstStyle/>
        <a:p>
          <a:endParaRPr lang="en-US"/>
        </a:p>
      </dgm:t>
    </dgm:pt>
    <dgm:pt modelId="{758CE3E2-3D2D-473F-9EC5-495D3548C556}" type="sibTrans" cxnId="{EE9DDD00-8610-43D6-AF5A-310D0DAB7B7C}">
      <dgm:prSet/>
      <dgm:spPr/>
      <dgm:t>
        <a:bodyPr/>
        <a:lstStyle/>
        <a:p>
          <a:endParaRPr lang="en-US"/>
        </a:p>
      </dgm:t>
    </dgm:pt>
    <dgm:pt modelId="{6314BB4F-60F9-496C-A038-BD4D082FC313}">
      <dgm:prSet phldr="0" custT="0"/>
      <dgm:spPr/>
      <dgm:t>
        <a:bodyPr vert="horz" wrap="square"/>
        <a:lstStyle/>
        <a:p>
          <a:pPr>
            <a:lnSpc>
              <a:spcPct val="100000"/>
            </a:lnSpc>
            <a:spcBef>
              <a:spcPct val="0"/>
            </a:spcBef>
            <a:spcAft>
              <a:spcPct val="15000"/>
            </a:spcAft>
          </a:pPr>
          <a:r>
            <a:rPr lang="en-US" dirty="0"/>
            <a:t>Chips</a:t>
          </a:r>
        </a:p>
      </dgm:t>
    </dgm:pt>
    <dgm:pt modelId="{87616E44-F4CA-4239-8407-5C6669038D3D}" type="parTrans" cxnId="{0C95E841-925E-47D8-88FA-6B3425DE3226}">
      <dgm:prSet/>
      <dgm:spPr/>
    </dgm:pt>
    <dgm:pt modelId="{692EA9D6-731B-4398-A1DE-3A3CB15A6DC6}" type="sibTrans" cxnId="{0C95E841-925E-47D8-88FA-6B3425DE3226}">
      <dgm:prSet/>
      <dgm:spPr/>
    </dgm:pt>
    <dgm:pt modelId="{B3FDDFF8-4F18-4BA6-B0BF-7E2261FE0355}">
      <dgm:prSet phldr="0" custT="0"/>
      <dgm:spPr/>
      <dgm:t>
        <a:bodyPr vert="horz" wrap="square"/>
        <a:lstStyle/>
        <a:p>
          <a:pPr>
            <a:lnSpc>
              <a:spcPct val="100000"/>
            </a:lnSpc>
            <a:spcBef>
              <a:spcPct val="0"/>
            </a:spcBef>
            <a:spcAft>
              <a:spcPct val="35000"/>
            </a:spcAft>
          </a:pPr>
          <a:r>
            <a:rPr lang="en-US" dirty="0"/>
            <a:t>Player</a:t>
          </a:r>
        </a:p>
      </dgm:t>
    </dgm:pt>
    <dgm:pt modelId="{9E4BA2C3-2282-4DE8-94A5-D0956D4C0D9D}" type="parTrans" cxnId="{CF8893E9-D9E0-4EA8-91F4-362BCC02E64F}">
      <dgm:prSet/>
      <dgm:spPr/>
      <dgm:t>
        <a:bodyPr/>
        <a:lstStyle/>
        <a:p>
          <a:endParaRPr lang="en-US"/>
        </a:p>
      </dgm:t>
    </dgm:pt>
    <dgm:pt modelId="{A9D8B842-EC88-4EB8-B111-E3AF61FF6B26}" type="sibTrans" cxnId="{CF8893E9-D9E0-4EA8-91F4-362BCC02E64F}">
      <dgm:prSet/>
      <dgm:spPr/>
      <dgm:t>
        <a:bodyPr/>
        <a:lstStyle/>
        <a:p>
          <a:endParaRPr lang="en-US"/>
        </a:p>
      </dgm:t>
    </dgm:pt>
    <dgm:pt modelId="{8D8C158F-B787-45FD-9F6B-91D0D9750387}">
      <dgm:prSet phldrT="[Text]" phldr="0" custT="0"/>
      <dgm:spPr/>
      <dgm:t>
        <a:bodyPr vert="horz" wrap="square"/>
        <a:lstStyle/>
        <a:p>
          <a:pPr>
            <a:lnSpc>
              <a:spcPct val="100000"/>
            </a:lnSpc>
            <a:spcBef>
              <a:spcPct val="0"/>
            </a:spcBef>
            <a:spcAft>
              <a:spcPct val="15000"/>
            </a:spcAft>
          </a:pPr>
          <a:r>
            <a:rPr lang="en-US" altLang="zh-CN" dirty="0"/>
            <a:t>C = 0.5%</a:t>
          </a:r>
          <a:endParaRPr lang="en-US" dirty="0"/>
        </a:p>
      </dgm:t>
    </dgm:pt>
    <dgm:pt modelId="{DC24A833-E3CA-443C-B870-20F215793F65}" type="parTrans" cxnId="{D9C03B6A-161D-4AE2-BE80-BAF9C80364D7}">
      <dgm:prSet/>
      <dgm:spPr/>
      <dgm:t>
        <a:bodyPr/>
        <a:lstStyle/>
        <a:p>
          <a:endParaRPr lang="en-US"/>
        </a:p>
      </dgm:t>
    </dgm:pt>
    <dgm:pt modelId="{DCC68527-014C-498E-B0BF-B6807A1B3074}" type="sibTrans" cxnId="{D9C03B6A-161D-4AE2-BE80-BAF9C80364D7}">
      <dgm:prSet/>
      <dgm:spPr/>
      <dgm:t>
        <a:bodyPr/>
        <a:lstStyle/>
        <a:p>
          <a:endParaRPr lang="en-US"/>
        </a:p>
      </dgm:t>
    </dgm:pt>
    <dgm:pt modelId="{E34C56CE-64B0-414F-A658-922679E5B86A}">
      <dgm:prSet phldr="0" custT="0"/>
      <dgm:spPr/>
      <dgm:t>
        <a:bodyPr vert="horz" wrap="square"/>
        <a:lstStyle/>
        <a:p>
          <a:pPr>
            <a:lnSpc>
              <a:spcPct val="100000"/>
            </a:lnSpc>
            <a:spcBef>
              <a:spcPct val="0"/>
            </a:spcBef>
            <a:spcAft>
              <a:spcPct val="15000"/>
            </a:spcAft>
          </a:pPr>
          <a:r>
            <a:rPr lang="en-US" dirty="0"/>
            <a:t>Chips</a:t>
          </a:r>
        </a:p>
      </dgm:t>
    </dgm:pt>
    <dgm:pt modelId="{947CAC15-ABC5-4EBE-82E3-F8509227C7D0}" type="parTrans" cxnId="{F2C1B586-7FE9-45CC-9DF5-9AFD85CE75EC}">
      <dgm:prSet/>
      <dgm:spPr/>
    </dgm:pt>
    <dgm:pt modelId="{9E5B9E21-4699-4406-B3A0-3C3A1DD1FA8A}" type="sibTrans" cxnId="{F2C1B586-7FE9-45CC-9DF5-9AFD85CE75EC}">
      <dgm:prSet/>
      <dgm:spPr/>
    </dgm:pt>
    <dgm:pt modelId="{306D4A8A-2772-4518-B09C-5A146CEA5908}" type="pres">
      <dgm:prSet presAssocID="{58E96D23-03DE-4A49-AE93-2FC0C35BFDBA}" presName="linearFlow" presStyleCnt="0">
        <dgm:presLayoutVars>
          <dgm:dir/>
          <dgm:animLvl val="lvl"/>
          <dgm:resizeHandles val="exact"/>
        </dgm:presLayoutVars>
      </dgm:prSet>
      <dgm:spPr/>
    </dgm:pt>
    <dgm:pt modelId="{4841CA1A-B70D-4F9E-A423-5F8ED0C38A5E}" type="pres">
      <dgm:prSet presAssocID="{768C25A0-3D77-4F11-B86D-23729C8FD569}" presName="composite" presStyleCnt="0"/>
      <dgm:spPr/>
    </dgm:pt>
    <dgm:pt modelId="{AD1596CF-7FA2-48B5-A94B-2D840AA3F337}" type="pres">
      <dgm:prSet presAssocID="{768C25A0-3D77-4F11-B86D-23729C8FD569}" presName="parentText" presStyleLbl="alignNode1" presStyleIdx="0" presStyleCnt="4">
        <dgm:presLayoutVars>
          <dgm:chMax val="1"/>
          <dgm:bulletEnabled val="1"/>
        </dgm:presLayoutVars>
      </dgm:prSet>
      <dgm:spPr/>
    </dgm:pt>
    <dgm:pt modelId="{4CD62D34-C988-4E1E-887F-50F0E987ED35}" type="pres">
      <dgm:prSet presAssocID="{768C25A0-3D77-4F11-B86D-23729C8FD569}" presName="descendantText" presStyleLbl="alignAcc1" presStyleIdx="0" presStyleCnt="4" custLinFactNeighborX="39304" custLinFactNeighborY="-2023">
        <dgm:presLayoutVars>
          <dgm:bulletEnabled val="1"/>
        </dgm:presLayoutVars>
      </dgm:prSet>
      <dgm:spPr/>
    </dgm:pt>
    <dgm:pt modelId="{C73650DF-8B67-4A13-AD70-0FB8E8551E26}" type="pres">
      <dgm:prSet presAssocID="{F2450BA7-C437-4ABC-9408-575BB8B5F8C5}" presName="sp" presStyleCnt="0"/>
      <dgm:spPr/>
    </dgm:pt>
    <dgm:pt modelId="{B1667BCD-3909-49CB-8D2E-DCA6BDA9BBEC}" type="pres">
      <dgm:prSet presAssocID="{F8BDEA9C-63E7-4366-9B00-31F1D304A4D1}" presName="composite" presStyleCnt="0"/>
      <dgm:spPr/>
    </dgm:pt>
    <dgm:pt modelId="{6266313D-B835-4C7A-B809-8777AB56DF8E}" type="pres">
      <dgm:prSet presAssocID="{F8BDEA9C-63E7-4366-9B00-31F1D304A4D1}" presName="parentText" presStyleLbl="alignNode1" presStyleIdx="1" presStyleCnt="4">
        <dgm:presLayoutVars>
          <dgm:chMax val="1"/>
          <dgm:bulletEnabled val="1"/>
        </dgm:presLayoutVars>
      </dgm:prSet>
      <dgm:spPr/>
    </dgm:pt>
    <dgm:pt modelId="{43D92C43-29E2-4EE3-8A3E-6567D0D79984}" type="pres">
      <dgm:prSet presAssocID="{F8BDEA9C-63E7-4366-9B00-31F1D304A4D1}" presName="descendantText" presStyleLbl="alignAcc1" presStyleIdx="1" presStyleCnt="4">
        <dgm:presLayoutVars>
          <dgm:bulletEnabled val="1"/>
        </dgm:presLayoutVars>
      </dgm:prSet>
      <dgm:spPr/>
    </dgm:pt>
    <dgm:pt modelId="{F19C2417-9843-4A9B-AFEA-609298636156}" type="pres">
      <dgm:prSet presAssocID="{ADE6239B-345D-4E7F-8004-AE8128DABF9D}" presName="sp" presStyleCnt="0"/>
      <dgm:spPr/>
    </dgm:pt>
    <dgm:pt modelId="{096C9DEA-40AC-4AAD-BF5E-3E9BDB0917BF}" type="pres">
      <dgm:prSet presAssocID="{FA194313-7D48-49A4-BC64-7BDFF4EF0A1F}" presName="composite" presStyleCnt="0"/>
      <dgm:spPr/>
    </dgm:pt>
    <dgm:pt modelId="{79FA2283-75E8-4BE0-9F37-BA68879AE91C}" type="pres">
      <dgm:prSet presAssocID="{FA194313-7D48-49A4-BC64-7BDFF4EF0A1F}" presName="parentText" presStyleLbl="alignNode1" presStyleIdx="2" presStyleCnt="4">
        <dgm:presLayoutVars>
          <dgm:chMax val="1"/>
          <dgm:bulletEnabled val="1"/>
        </dgm:presLayoutVars>
      </dgm:prSet>
      <dgm:spPr/>
    </dgm:pt>
    <dgm:pt modelId="{684B6D1C-B776-4F82-BCDB-DC6A778DEE45}" type="pres">
      <dgm:prSet presAssocID="{FA194313-7D48-49A4-BC64-7BDFF4EF0A1F}" presName="descendantText" presStyleLbl="alignAcc1" presStyleIdx="2" presStyleCnt="4">
        <dgm:presLayoutVars>
          <dgm:bulletEnabled val="1"/>
        </dgm:presLayoutVars>
      </dgm:prSet>
      <dgm:spPr/>
    </dgm:pt>
    <dgm:pt modelId="{EDE9D957-EEC4-4419-AEC5-7EB0802FF7A0}" type="pres">
      <dgm:prSet presAssocID="{71379A44-06F7-4557-A3EC-B0BAF34A9D48}" presName="sp" presStyleCnt="0"/>
      <dgm:spPr/>
    </dgm:pt>
    <dgm:pt modelId="{3D2788D9-7441-41CC-902E-A494C36F250F}" type="pres">
      <dgm:prSet presAssocID="{B3FDDFF8-4F18-4BA6-B0BF-7E2261FE0355}" presName="composite" presStyleCnt="0"/>
      <dgm:spPr/>
    </dgm:pt>
    <dgm:pt modelId="{6BC9CE8A-DC4D-4210-BB82-AD443FF0AC81}" type="pres">
      <dgm:prSet presAssocID="{B3FDDFF8-4F18-4BA6-B0BF-7E2261FE0355}" presName="parentText" presStyleLbl="alignNode1" presStyleIdx="3" presStyleCnt="4">
        <dgm:presLayoutVars>
          <dgm:chMax val="1"/>
          <dgm:bulletEnabled val="1"/>
        </dgm:presLayoutVars>
      </dgm:prSet>
      <dgm:spPr/>
    </dgm:pt>
    <dgm:pt modelId="{785D9A6C-3A54-4EFC-BD4A-B6414EBA5CDD}" type="pres">
      <dgm:prSet presAssocID="{B3FDDFF8-4F18-4BA6-B0BF-7E2261FE0355}" presName="descendantText" presStyleLbl="alignAcc1" presStyleIdx="3" presStyleCnt="4">
        <dgm:presLayoutVars>
          <dgm:bulletEnabled val="1"/>
        </dgm:presLayoutVars>
      </dgm:prSet>
      <dgm:spPr/>
    </dgm:pt>
  </dgm:ptLst>
  <dgm:cxnLst>
    <dgm:cxn modelId="{EE9DDD00-8610-43D6-AF5A-310D0DAB7B7C}" srcId="{FA194313-7D48-49A4-BC64-7BDFF4EF0A1F}" destId="{2C761B52-9740-4C7A-84CA-7D04B368F765}" srcOrd="0" destOrd="0" parTransId="{6297D9CD-8869-4CD7-B2E4-FC947AF3DAF1}" sibTransId="{758CE3E2-3D2D-473F-9EC5-495D3548C556}"/>
    <dgm:cxn modelId="{802D4410-5F3A-460C-8471-481EB64BECBB}" srcId="{F8BDEA9C-63E7-4366-9B00-31F1D304A4D1}" destId="{A0C65092-4CDA-4D35-9709-CA0B48ED098F}" srcOrd="0" destOrd="0" parTransId="{9A136AF9-B21C-49AE-8B63-402056E4D029}" sibTransId="{ECD386F9-795D-484E-AEA4-20ABD68EA98B}"/>
    <dgm:cxn modelId="{D9C56C21-BD2A-4F1C-96A4-325D4493A9C4}" type="presOf" srcId="{690E9FC2-F403-467C-8F58-E9E3CE25F5AB}" destId="{4CD62D34-C988-4E1E-887F-50F0E987ED35}" srcOrd="0" destOrd="0" presId="urn:microsoft.com/office/officeart/2005/8/layout/chevron2"/>
    <dgm:cxn modelId="{08C61738-90F2-4706-ADDD-FF12B07B50FC}" type="presOf" srcId="{8D8C158F-B787-45FD-9F6B-91D0D9750387}" destId="{785D9A6C-3A54-4EFC-BD4A-B6414EBA5CDD}" srcOrd="0" destOrd="0" presId="urn:microsoft.com/office/officeart/2005/8/layout/chevron2"/>
    <dgm:cxn modelId="{362DF538-A9AB-4D23-A273-54F1CAE81CD5}" type="presOf" srcId="{B3FDDFF8-4F18-4BA6-B0BF-7E2261FE0355}" destId="{6BC9CE8A-DC4D-4210-BB82-AD443FF0AC81}" srcOrd="0" destOrd="0" presId="urn:microsoft.com/office/officeart/2005/8/layout/chevron2"/>
    <dgm:cxn modelId="{B26D613B-CFF2-4E02-9879-1AEC8A4F7DBB}" srcId="{768C25A0-3D77-4F11-B86D-23729C8FD569}" destId="{690E9FC2-F403-467C-8F58-E9E3CE25F5AB}" srcOrd="0" destOrd="0" parTransId="{722A6A40-EC8A-419E-AB62-FCAF87883B0B}" sibTransId="{17335CE3-2737-488B-9F4C-1ACAFCC704F9}"/>
    <dgm:cxn modelId="{CA284840-4170-40E3-9E09-DE7DAFB25920}" type="presOf" srcId="{F2450BA7-C437-4ABC-9408-575BB8B5F8C5}" destId="{C73650DF-8B67-4A13-AD70-0FB8E8551E26}" srcOrd="0" destOrd="0" presId="urn:microsoft.com/office/officeart/2005/8/layout/chevron2"/>
    <dgm:cxn modelId="{0C95E841-925E-47D8-88FA-6B3425DE3226}" srcId="{FA194313-7D48-49A4-BC64-7BDFF4EF0A1F}" destId="{6314BB4F-60F9-496C-A038-BD4D082FC313}" srcOrd="1" destOrd="0" parTransId="{87616E44-F4CA-4239-8407-5C6669038D3D}" sibTransId="{692EA9D6-731B-4398-A1DE-3A3CB15A6DC6}"/>
    <dgm:cxn modelId="{9C81DE43-407D-4C3E-9D9D-5480817506AF}" srcId="{58E96D23-03DE-4A49-AE93-2FC0C35BFDBA}" destId="{768C25A0-3D77-4F11-B86D-23729C8FD569}" srcOrd="0" destOrd="0" parTransId="{7744AFEB-CD74-4807-9B58-17A6E5D82F14}" sibTransId="{F2450BA7-C437-4ABC-9408-575BB8B5F8C5}"/>
    <dgm:cxn modelId="{3A31C945-C043-4054-AD25-938A4B70449A}" type="presOf" srcId="{FA194313-7D48-49A4-BC64-7BDFF4EF0A1F}" destId="{79FA2283-75E8-4BE0-9F37-BA68879AE91C}" srcOrd="0" destOrd="0" presId="urn:microsoft.com/office/officeart/2005/8/layout/chevron2"/>
    <dgm:cxn modelId="{5DF33A66-248E-43F9-B8E7-088EF848C6B2}" type="presOf" srcId="{58E96D23-03DE-4A49-AE93-2FC0C35BFDBA}" destId="{306D4A8A-2772-4518-B09C-5A146CEA5908}" srcOrd="0" destOrd="0" presId="urn:microsoft.com/office/officeart/2005/8/layout/chevron2"/>
    <dgm:cxn modelId="{D9C03B6A-161D-4AE2-BE80-BAF9C80364D7}" srcId="{B3FDDFF8-4F18-4BA6-B0BF-7E2261FE0355}" destId="{8D8C158F-B787-45FD-9F6B-91D0D9750387}" srcOrd="0" destOrd="0" parTransId="{DC24A833-E3CA-443C-B870-20F215793F65}" sibTransId="{DCC68527-014C-498E-B0BF-B6807A1B3074}"/>
    <dgm:cxn modelId="{CAE23650-0529-47EE-932B-FFBBB235A081}" type="presOf" srcId="{ADE6239B-345D-4E7F-8004-AE8128DABF9D}" destId="{F19C2417-9843-4A9B-AFEA-609298636156}" srcOrd="0" destOrd="0" presId="urn:microsoft.com/office/officeart/2005/8/layout/chevron2"/>
    <dgm:cxn modelId="{F2C1B586-7FE9-45CC-9DF5-9AFD85CE75EC}" srcId="{B3FDDFF8-4F18-4BA6-B0BF-7E2261FE0355}" destId="{E34C56CE-64B0-414F-A658-922679E5B86A}" srcOrd="1" destOrd="0" parTransId="{947CAC15-ABC5-4EBE-82E3-F8509227C7D0}" sibTransId="{9E5B9E21-4699-4406-B3A0-3C3A1DD1FA8A}"/>
    <dgm:cxn modelId="{9DC4E5B0-8BD7-4205-B548-9DB71202B882}" type="presOf" srcId="{F8BDEA9C-63E7-4366-9B00-31F1D304A4D1}" destId="{6266313D-B835-4C7A-B809-8777AB56DF8E}" srcOrd="0" destOrd="0" presId="urn:microsoft.com/office/officeart/2005/8/layout/chevron2"/>
    <dgm:cxn modelId="{FB4D10B1-C7C2-4A8B-83EC-F4CDAED4A9E7}" type="presOf" srcId="{E34C56CE-64B0-414F-A658-922679E5B86A}" destId="{785D9A6C-3A54-4EFC-BD4A-B6414EBA5CDD}" srcOrd="0" destOrd="1" presId="urn:microsoft.com/office/officeart/2005/8/layout/chevron2"/>
    <dgm:cxn modelId="{56829ABB-636A-45FC-9321-90DD66EFC69E}" srcId="{F8BDEA9C-63E7-4366-9B00-31F1D304A4D1}" destId="{1770ABFB-4CF2-480A-8963-0A341D1F4309}" srcOrd="1" destOrd="0" parTransId="{A6139E7E-17E3-4725-9FD8-6C5CE235276A}" sibTransId="{CEE8427D-1A64-49E1-89C2-B729F976BFA5}"/>
    <dgm:cxn modelId="{E37789BD-C953-4EAA-B926-89E58E36748E}" type="presOf" srcId="{A0C65092-4CDA-4D35-9709-CA0B48ED098F}" destId="{43D92C43-29E2-4EE3-8A3E-6567D0D79984}" srcOrd="0" destOrd="0" presId="urn:microsoft.com/office/officeart/2005/8/layout/chevron2"/>
    <dgm:cxn modelId="{1B1B38BE-7F93-4058-8ACA-0C1B39801BB2}" type="presOf" srcId="{6314BB4F-60F9-496C-A038-BD4D082FC313}" destId="{684B6D1C-B776-4F82-BCDB-DC6A778DEE45}" srcOrd="0" destOrd="1" presId="urn:microsoft.com/office/officeart/2005/8/layout/chevron2"/>
    <dgm:cxn modelId="{81F6CBC3-43C7-4FD2-835B-D72EDCAD7E8B}" type="presOf" srcId="{71379A44-06F7-4557-A3EC-B0BAF34A9D48}" destId="{EDE9D957-EEC4-4419-AEC5-7EB0802FF7A0}" srcOrd="0" destOrd="0" presId="urn:microsoft.com/office/officeart/2005/8/layout/chevron2"/>
    <dgm:cxn modelId="{BBDE4BD5-E075-4EC9-B1C4-F8506D97E092}" srcId="{58E96D23-03DE-4A49-AE93-2FC0C35BFDBA}" destId="{F8BDEA9C-63E7-4366-9B00-31F1D304A4D1}" srcOrd="1" destOrd="0" parTransId="{9EF52B91-C7BE-45D5-966A-9638C4933548}" sibTransId="{ADE6239B-345D-4E7F-8004-AE8128DABF9D}"/>
    <dgm:cxn modelId="{326D78D6-D6AE-4F67-AD33-3B635111C468}" srcId="{58E96D23-03DE-4A49-AE93-2FC0C35BFDBA}" destId="{FA194313-7D48-49A4-BC64-7BDFF4EF0A1F}" srcOrd="2" destOrd="0" parTransId="{719C71F4-E54C-446A-943A-7363DBCAF0A4}" sibTransId="{71379A44-06F7-4557-A3EC-B0BAF34A9D48}"/>
    <dgm:cxn modelId="{37267EE2-C13D-4D7B-B26F-95EF0628DB6C}" type="presOf" srcId="{2C761B52-9740-4C7A-84CA-7D04B368F765}" destId="{684B6D1C-B776-4F82-BCDB-DC6A778DEE45}" srcOrd="0" destOrd="0" presId="urn:microsoft.com/office/officeart/2005/8/layout/chevron2"/>
    <dgm:cxn modelId="{CF8893E9-D9E0-4EA8-91F4-362BCC02E64F}" srcId="{58E96D23-03DE-4A49-AE93-2FC0C35BFDBA}" destId="{B3FDDFF8-4F18-4BA6-B0BF-7E2261FE0355}" srcOrd="3" destOrd="0" parTransId="{9E4BA2C3-2282-4DE8-94A5-D0956D4C0D9D}" sibTransId="{A9D8B842-EC88-4EB8-B111-E3AF61FF6B26}"/>
    <dgm:cxn modelId="{BA59BCEF-E820-4F37-971E-4E031CA3D288}" type="presOf" srcId="{1770ABFB-4CF2-480A-8963-0A341D1F4309}" destId="{43D92C43-29E2-4EE3-8A3E-6567D0D79984}" srcOrd="0" destOrd="1" presId="urn:microsoft.com/office/officeart/2005/8/layout/chevron2"/>
    <dgm:cxn modelId="{19AE10F7-7BF8-4F39-85D5-6065279815FA}" type="presOf" srcId="{768C25A0-3D77-4F11-B86D-23729C8FD569}" destId="{AD1596CF-7FA2-48B5-A94B-2D840AA3F337}" srcOrd="0" destOrd="0" presId="urn:microsoft.com/office/officeart/2005/8/layout/chevron2"/>
    <dgm:cxn modelId="{9F2FFEA9-3DD4-418A-B569-9DF7B36A4BC7}" type="presParOf" srcId="{306D4A8A-2772-4518-B09C-5A146CEA5908}" destId="{4841CA1A-B70D-4F9E-A423-5F8ED0C38A5E}" srcOrd="0" destOrd="0" presId="urn:microsoft.com/office/officeart/2005/8/layout/chevron2"/>
    <dgm:cxn modelId="{FBB360BC-0FE0-446B-B6BC-909F795B017B}" type="presParOf" srcId="{4841CA1A-B70D-4F9E-A423-5F8ED0C38A5E}" destId="{AD1596CF-7FA2-48B5-A94B-2D840AA3F337}" srcOrd="0" destOrd="0" presId="urn:microsoft.com/office/officeart/2005/8/layout/chevron2"/>
    <dgm:cxn modelId="{6914D5C0-C233-4BE8-B030-65B0DC4AAB60}" type="presParOf" srcId="{4841CA1A-B70D-4F9E-A423-5F8ED0C38A5E}" destId="{4CD62D34-C988-4E1E-887F-50F0E987ED35}" srcOrd="1" destOrd="0" presId="urn:microsoft.com/office/officeart/2005/8/layout/chevron2"/>
    <dgm:cxn modelId="{8337EF4D-016C-40B5-9F83-5276AC73647D}" type="presParOf" srcId="{306D4A8A-2772-4518-B09C-5A146CEA5908}" destId="{C73650DF-8B67-4A13-AD70-0FB8E8551E26}" srcOrd="1" destOrd="0" presId="urn:microsoft.com/office/officeart/2005/8/layout/chevron2"/>
    <dgm:cxn modelId="{0CC78E53-A2EF-4A43-8D0D-4E51C2DDFEE0}" type="presParOf" srcId="{306D4A8A-2772-4518-B09C-5A146CEA5908}" destId="{B1667BCD-3909-49CB-8D2E-DCA6BDA9BBEC}" srcOrd="2" destOrd="0" presId="urn:microsoft.com/office/officeart/2005/8/layout/chevron2"/>
    <dgm:cxn modelId="{6F9AB93F-A8F4-447A-A500-44C1647FE5E1}" type="presParOf" srcId="{B1667BCD-3909-49CB-8D2E-DCA6BDA9BBEC}" destId="{6266313D-B835-4C7A-B809-8777AB56DF8E}" srcOrd="0" destOrd="0" presId="urn:microsoft.com/office/officeart/2005/8/layout/chevron2"/>
    <dgm:cxn modelId="{01F955A5-A58E-4CD2-9396-35976953AE73}" type="presParOf" srcId="{B1667BCD-3909-49CB-8D2E-DCA6BDA9BBEC}" destId="{43D92C43-29E2-4EE3-8A3E-6567D0D79984}" srcOrd="1" destOrd="0" presId="urn:microsoft.com/office/officeart/2005/8/layout/chevron2"/>
    <dgm:cxn modelId="{F3BCC08C-0A42-4205-A2E2-1F749E1913D1}" type="presParOf" srcId="{306D4A8A-2772-4518-B09C-5A146CEA5908}" destId="{F19C2417-9843-4A9B-AFEA-609298636156}" srcOrd="3" destOrd="0" presId="urn:microsoft.com/office/officeart/2005/8/layout/chevron2"/>
    <dgm:cxn modelId="{64B59E22-0000-4625-8FBF-2AC8681B3DD6}" type="presParOf" srcId="{306D4A8A-2772-4518-B09C-5A146CEA5908}" destId="{096C9DEA-40AC-4AAD-BF5E-3E9BDB0917BF}" srcOrd="4" destOrd="0" presId="urn:microsoft.com/office/officeart/2005/8/layout/chevron2"/>
    <dgm:cxn modelId="{F8CB7FCC-E7F9-4572-8C31-DD04ED30E8AD}" type="presParOf" srcId="{096C9DEA-40AC-4AAD-BF5E-3E9BDB0917BF}" destId="{79FA2283-75E8-4BE0-9F37-BA68879AE91C}" srcOrd="0" destOrd="0" presId="urn:microsoft.com/office/officeart/2005/8/layout/chevron2"/>
    <dgm:cxn modelId="{60C60890-3CEC-4C2E-8DD1-495A2B56CBD0}" type="presParOf" srcId="{096C9DEA-40AC-4AAD-BF5E-3E9BDB0917BF}" destId="{684B6D1C-B776-4F82-BCDB-DC6A778DEE45}" srcOrd="1" destOrd="0" presId="urn:microsoft.com/office/officeart/2005/8/layout/chevron2"/>
    <dgm:cxn modelId="{E0A52DDD-B236-4CA8-9907-A925643F4D64}" type="presParOf" srcId="{306D4A8A-2772-4518-B09C-5A146CEA5908}" destId="{EDE9D957-EEC4-4419-AEC5-7EB0802FF7A0}" srcOrd="5" destOrd="0" presId="urn:microsoft.com/office/officeart/2005/8/layout/chevron2"/>
    <dgm:cxn modelId="{5A979DCA-056F-461B-AA50-A44A171C2939}" type="presParOf" srcId="{306D4A8A-2772-4518-B09C-5A146CEA5908}" destId="{3D2788D9-7441-41CC-902E-A494C36F250F}" srcOrd="6" destOrd="0" presId="urn:microsoft.com/office/officeart/2005/8/layout/chevron2"/>
    <dgm:cxn modelId="{F8B211AE-3259-4DB0-BC06-BA73A510F420}" type="presParOf" srcId="{3D2788D9-7441-41CC-902E-A494C36F250F}" destId="{6BC9CE8A-DC4D-4210-BB82-AD443FF0AC81}" srcOrd="0" destOrd="0" presId="urn:microsoft.com/office/officeart/2005/8/layout/chevron2"/>
    <dgm:cxn modelId="{C816612F-5C07-4883-AF36-163A395867D4}" type="presParOf" srcId="{3D2788D9-7441-41CC-902E-A494C36F250F}" destId="{785D9A6C-3A54-4EFC-BD4A-B6414EBA5CD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FF34E2-8074-42E1-A1E5-0F934B4F3EF7}" type="doc">
      <dgm:prSet loTypeId="urn:microsoft.com/office/officeart/2005/8/layout/pyramid3#1" loCatId="pyramid" qsTypeId="urn:microsoft.com/office/officeart/2005/8/quickstyle/3d3#1" qsCatId="3D" csTypeId="urn:microsoft.com/office/officeart/2005/8/colors/accent1_3#1" csCatId="accent1" phldr="1"/>
      <dgm:spPr/>
    </dgm:pt>
    <dgm:pt modelId="{80F08F2F-D3F9-40A2-A267-69013D284B96}">
      <dgm:prSet phldrT="[Text]" phldr="0" custT="0"/>
      <dgm:spPr/>
      <dgm:t>
        <a:bodyPr vert="horz" wrap="square"/>
        <a:lstStyle/>
        <a:p>
          <a:pPr>
            <a:lnSpc>
              <a:spcPct val="100000"/>
            </a:lnSpc>
            <a:spcBef>
              <a:spcPct val="0"/>
            </a:spcBef>
            <a:spcAft>
              <a:spcPct val="35000"/>
            </a:spcAft>
          </a:pPr>
          <a:r>
            <a:rPr lang="en-US" altLang="zh-CN" dirty="0"/>
            <a:t>Company</a:t>
          </a:r>
        </a:p>
        <a:p>
          <a:pPr>
            <a:lnSpc>
              <a:spcPct val="100000"/>
            </a:lnSpc>
            <a:spcBef>
              <a:spcPct val="0"/>
            </a:spcBef>
            <a:spcAft>
              <a:spcPct val="35000"/>
            </a:spcAft>
          </a:pPr>
          <a:r>
            <a:rPr lang="en-US" dirty="0"/>
            <a:t>(130 shares)</a:t>
          </a:r>
          <a:endParaRPr/>
        </a:p>
      </dgm:t>
    </dgm:pt>
    <dgm:pt modelId="{7D5C71BB-F2DA-4FC4-8027-AE9AC4DDD357}" type="parTrans" cxnId="{4ED9E1AA-19A5-49F6-A3B7-1EBBC4F256E5}">
      <dgm:prSet/>
      <dgm:spPr/>
      <dgm:t>
        <a:bodyPr/>
        <a:lstStyle/>
        <a:p>
          <a:endParaRPr lang="en-US"/>
        </a:p>
      </dgm:t>
    </dgm:pt>
    <dgm:pt modelId="{0CDA5B9F-6CDF-402F-A45A-E5C1A9CAF15A}" type="sibTrans" cxnId="{4ED9E1AA-19A5-49F6-A3B7-1EBBC4F256E5}">
      <dgm:prSet/>
      <dgm:spPr/>
      <dgm:t>
        <a:bodyPr/>
        <a:lstStyle/>
        <a:p>
          <a:endParaRPr lang="en-US"/>
        </a:p>
      </dgm:t>
    </dgm:pt>
    <dgm:pt modelId="{496E044A-5776-46BE-9939-4A1AC9C0E110}">
      <dgm:prSet phldr="0" custT="1"/>
      <dgm:spPr/>
      <dgm:t>
        <a:bodyPr vert="horz" wrap="square"/>
        <a:lstStyle/>
        <a:p>
          <a:pPr>
            <a:lnSpc>
              <a:spcPct val="100000"/>
            </a:lnSpc>
            <a:spcBef>
              <a:spcPct val="0"/>
            </a:spcBef>
            <a:spcAft>
              <a:spcPct val="35000"/>
            </a:spcAft>
          </a:pPr>
          <a:r>
            <a:rPr lang="en-US" sz="2800" dirty="0"/>
            <a:t>Shareholders A</a:t>
          </a:r>
          <a:endParaRPr lang="en-US" altLang="zh-CN" sz="4000" dirty="0"/>
        </a:p>
        <a:p>
          <a:pPr>
            <a:lnSpc>
              <a:spcPct val="100000"/>
            </a:lnSpc>
            <a:spcBef>
              <a:spcPct val="0"/>
            </a:spcBef>
            <a:spcAft>
              <a:spcPct val="35000"/>
            </a:spcAft>
          </a:pPr>
          <a:r>
            <a:rPr lang="zh-CN" altLang="en-US" sz="4000" dirty="0"/>
            <a:t>（</a:t>
          </a:r>
          <a:r>
            <a:rPr lang="en-US" sz="4000" dirty="0"/>
            <a:t>60 shares</a:t>
          </a:r>
          <a:r>
            <a:rPr lang="zh-CN" altLang="en-US" sz="4000" dirty="0"/>
            <a:t>）</a:t>
          </a:r>
          <a:endParaRPr lang="en-US" sz="4000" dirty="0"/>
        </a:p>
      </dgm:t>
    </dgm:pt>
    <dgm:pt modelId="{9C397392-5931-4489-BF8F-844290A9DA67}" type="parTrans" cxnId="{DEDC5842-4C6C-4CCE-8A39-2A85E6ADDDE8}">
      <dgm:prSet/>
      <dgm:spPr/>
      <dgm:t>
        <a:bodyPr/>
        <a:lstStyle/>
        <a:p>
          <a:endParaRPr lang="en-US"/>
        </a:p>
      </dgm:t>
    </dgm:pt>
    <dgm:pt modelId="{BE765AC9-7A44-4947-B68B-BC0F9BCCDD55}" type="sibTrans" cxnId="{DEDC5842-4C6C-4CCE-8A39-2A85E6ADDDE8}">
      <dgm:prSet/>
      <dgm:spPr/>
      <dgm:t>
        <a:bodyPr/>
        <a:lstStyle/>
        <a:p>
          <a:endParaRPr lang="en-US"/>
        </a:p>
      </dgm:t>
    </dgm:pt>
    <dgm:pt modelId="{529FB465-14F0-4B4E-9474-22097FCB3DCA}">
      <dgm:prSet phldrT="[Text]" phldr="0" custT="1"/>
      <dgm:spPr/>
      <dgm:t>
        <a:bodyPr vert="horz" wrap="square"/>
        <a:lstStyle/>
        <a:p>
          <a:pPr>
            <a:lnSpc>
              <a:spcPct val="100000"/>
            </a:lnSpc>
            <a:spcBef>
              <a:spcPct val="0"/>
            </a:spcBef>
            <a:spcAft>
              <a:spcPct val="35000"/>
            </a:spcAft>
          </a:pPr>
          <a:r>
            <a:rPr lang="en-US" altLang="zh-CN" sz="1200" b="1" dirty="0"/>
            <a:t>Shareholder B</a:t>
          </a:r>
        </a:p>
        <a:p>
          <a:pPr>
            <a:lnSpc>
              <a:spcPct val="100000"/>
            </a:lnSpc>
            <a:spcBef>
              <a:spcPct val="0"/>
            </a:spcBef>
            <a:spcAft>
              <a:spcPct val="35000"/>
            </a:spcAft>
          </a:pPr>
          <a:r>
            <a:rPr lang="zh-CN" altLang="en-US" sz="1200" b="1" dirty="0"/>
            <a:t>（</a:t>
          </a:r>
          <a:r>
            <a:rPr lang="en-US" altLang="zh-CN" sz="1200" b="1" dirty="0"/>
            <a:t>40 shares</a:t>
          </a:r>
          <a:r>
            <a:rPr lang="zh-CN" altLang="en-US" sz="1200" b="1" dirty="0"/>
            <a:t>）</a:t>
          </a:r>
          <a:endParaRPr lang="en-US" sz="2000" b="1" dirty="0"/>
        </a:p>
      </dgm:t>
    </dgm:pt>
    <dgm:pt modelId="{F47B056A-A298-4B18-BBAD-38825CEDB718}" type="parTrans" cxnId="{3F5965EA-B0B9-4137-9418-EDD914CC3A8B}">
      <dgm:prSet/>
      <dgm:spPr/>
      <dgm:t>
        <a:bodyPr/>
        <a:lstStyle/>
        <a:p>
          <a:endParaRPr lang="en-US"/>
        </a:p>
      </dgm:t>
    </dgm:pt>
    <dgm:pt modelId="{9911473C-1EC4-4D70-8BAB-C3A73A9B7CCC}" type="sibTrans" cxnId="{3F5965EA-B0B9-4137-9418-EDD914CC3A8B}">
      <dgm:prSet/>
      <dgm:spPr/>
      <dgm:t>
        <a:bodyPr/>
        <a:lstStyle/>
        <a:p>
          <a:endParaRPr lang="en-US"/>
        </a:p>
      </dgm:t>
    </dgm:pt>
    <dgm:pt modelId="{A17C10A4-DD4E-44F9-B907-D7918F6667DA}" type="pres">
      <dgm:prSet presAssocID="{1EFF34E2-8074-42E1-A1E5-0F934B4F3EF7}" presName="Name0" presStyleCnt="0">
        <dgm:presLayoutVars>
          <dgm:dir/>
          <dgm:animLvl val="lvl"/>
          <dgm:resizeHandles val="exact"/>
        </dgm:presLayoutVars>
      </dgm:prSet>
      <dgm:spPr/>
    </dgm:pt>
    <dgm:pt modelId="{4DC2BEAB-A497-45D1-8872-C01A92C1FDA6}" type="pres">
      <dgm:prSet presAssocID="{80F08F2F-D3F9-40A2-A267-69013D284B96}" presName="Name8" presStyleCnt="0"/>
      <dgm:spPr/>
    </dgm:pt>
    <dgm:pt modelId="{CF992D27-02BB-4E62-9116-E0B1CD312D72}" type="pres">
      <dgm:prSet presAssocID="{80F08F2F-D3F9-40A2-A267-69013D284B96}" presName="level" presStyleLbl="node1" presStyleIdx="0" presStyleCnt="3">
        <dgm:presLayoutVars>
          <dgm:chMax val="1"/>
          <dgm:bulletEnabled val="1"/>
        </dgm:presLayoutVars>
      </dgm:prSet>
      <dgm:spPr/>
    </dgm:pt>
    <dgm:pt modelId="{AC81D6AB-D805-4ADE-9DE4-A7860FEBBEAC}" type="pres">
      <dgm:prSet presAssocID="{80F08F2F-D3F9-40A2-A267-69013D284B96}" presName="levelTx" presStyleLbl="revTx" presStyleIdx="0" presStyleCnt="0">
        <dgm:presLayoutVars>
          <dgm:chMax val="1"/>
          <dgm:bulletEnabled val="1"/>
        </dgm:presLayoutVars>
      </dgm:prSet>
      <dgm:spPr/>
    </dgm:pt>
    <dgm:pt modelId="{5427808F-4F74-4630-A21E-2B561130F141}" type="pres">
      <dgm:prSet presAssocID="{496E044A-5776-46BE-9939-4A1AC9C0E110}" presName="Name8" presStyleCnt="0"/>
      <dgm:spPr/>
    </dgm:pt>
    <dgm:pt modelId="{246953D7-1DDC-47BF-9483-BB447CD497F1}" type="pres">
      <dgm:prSet presAssocID="{496E044A-5776-46BE-9939-4A1AC9C0E110}" presName="level" presStyleLbl="node1" presStyleIdx="1" presStyleCnt="3">
        <dgm:presLayoutVars>
          <dgm:chMax val="1"/>
          <dgm:bulletEnabled val="1"/>
        </dgm:presLayoutVars>
      </dgm:prSet>
      <dgm:spPr/>
    </dgm:pt>
    <dgm:pt modelId="{5CF2C7D0-23D5-42FA-9447-F9670B249062}" type="pres">
      <dgm:prSet presAssocID="{496E044A-5776-46BE-9939-4A1AC9C0E110}" presName="levelTx" presStyleLbl="revTx" presStyleIdx="0" presStyleCnt="0">
        <dgm:presLayoutVars>
          <dgm:chMax val="1"/>
          <dgm:bulletEnabled val="1"/>
        </dgm:presLayoutVars>
      </dgm:prSet>
      <dgm:spPr/>
    </dgm:pt>
    <dgm:pt modelId="{D8FE8060-A054-47CA-A924-54B340DEAE71}" type="pres">
      <dgm:prSet presAssocID="{529FB465-14F0-4B4E-9474-22097FCB3DCA}" presName="Name8" presStyleCnt="0"/>
      <dgm:spPr/>
    </dgm:pt>
    <dgm:pt modelId="{9F6563E5-F737-4A90-8316-D04EB99AE2A8}" type="pres">
      <dgm:prSet presAssocID="{529FB465-14F0-4B4E-9474-22097FCB3DCA}" presName="level" presStyleLbl="node1" presStyleIdx="2" presStyleCnt="3">
        <dgm:presLayoutVars>
          <dgm:chMax val="1"/>
          <dgm:bulletEnabled val="1"/>
        </dgm:presLayoutVars>
      </dgm:prSet>
      <dgm:spPr/>
    </dgm:pt>
    <dgm:pt modelId="{5FAD1B35-47BB-4E6D-8F1E-7FC2811153EF}" type="pres">
      <dgm:prSet presAssocID="{529FB465-14F0-4B4E-9474-22097FCB3DCA}" presName="levelTx" presStyleLbl="revTx" presStyleIdx="0" presStyleCnt="0">
        <dgm:presLayoutVars>
          <dgm:chMax val="1"/>
          <dgm:bulletEnabled val="1"/>
        </dgm:presLayoutVars>
      </dgm:prSet>
      <dgm:spPr/>
    </dgm:pt>
  </dgm:ptLst>
  <dgm:cxnLst>
    <dgm:cxn modelId="{84C4B81C-A887-4951-A562-6B44551B766C}" type="presOf" srcId="{529FB465-14F0-4B4E-9474-22097FCB3DCA}" destId="{9F6563E5-F737-4A90-8316-D04EB99AE2A8}" srcOrd="0" destOrd="0" presId="urn:microsoft.com/office/officeart/2005/8/layout/pyramid3#1"/>
    <dgm:cxn modelId="{C2BF3B1E-B8CE-4BED-BFED-705A2BF97B1D}" type="presOf" srcId="{529FB465-14F0-4B4E-9474-22097FCB3DCA}" destId="{5FAD1B35-47BB-4E6D-8F1E-7FC2811153EF}" srcOrd="1" destOrd="0" presId="urn:microsoft.com/office/officeart/2005/8/layout/pyramid3#1"/>
    <dgm:cxn modelId="{DEDC5842-4C6C-4CCE-8A39-2A85E6ADDDE8}" srcId="{1EFF34E2-8074-42E1-A1E5-0F934B4F3EF7}" destId="{496E044A-5776-46BE-9939-4A1AC9C0E110}" srcOrd="1" destOrd="0" parTransId="{9C397392-5931-4489-BF8F-844290A9DA67}" sibTransId="{BE765AC9-7A44-4947-B68B-BC0F9BCCDD55}"/>
    <dgm:cxn modelId="{0282BF4B-5DE0-4618-AF17-762FE4873EAD}" type="presOf" srcId="{1EFF34E2-8074-42E1-A1E5-0F934B4F3EF7}" destId="{A17C10A4-DD4E-44F9-B907-D7918F6667DA}" srcOrd="0" destOrd="0" presId="urn:microsoft.com/office/officeart/2005/8/layout/pyramid3#1"/>
    <dgm:cxn modelId="{042E0F6D-AFC3-4059-A6B5-4FAECCA84EF8}" type="presOf" srcId="{496E044A-5776-46BE-9939-4A1AC9C0E110}" destId="{246953D7-1DDC-47BF-9483-BB447CD497F1}" srcOrd="0" destOrd="0" presId="urn:microsoft.com/office/officeart/2005/8/layout/pyramid3#1"/>
    <dgm:cxn modelId="{2CCB7758-54E6-41B2-AAC6-B09A3FEFEECC}" type="presOf" srcId="{80F08F2F-D3F9-40A2-A267-69013D284B96}" destId="{CF992D27-02BB-4E62-9116-E0B1CD312D72}" srcOrd="0" destOrd="0" presId="urn:microsoft.com/office/officeart/2005/8/layout/pyramid3#1"/>
    <dgm:cxn modelId="{A909B891-FDE1-4D4B-8266-C66281C032D9}" type="presOf" srcId="{80F08F2F-D3F9-40A2-A267-69013D284B96}" destId="{AC81D6AB-D805-4ADE-9DE4-A7860FEBBEAC}" srcOrd="1" destOrd="0" presId="urn:microsoft.com/office/officeart/2005/8/layout/pyramid3#1"/>
    <dgm:cxn modelId="{4ED9E1AA-19A5-49F6-A3B7-1EBBC4F256E5}" srcId="{1EFF34E2-8074-42E1-A1E5-0F934B4F3EF7}" destId="{80F08F2F-D3F9-40A2-A267-69013D284B96}" srcOrd="0" destOrd="0" parTransId="{7D5C71BB-F2DA-4FC4-8027-AE9AC4DDD357}" sibTransId="{0CDA5B9F-6CDF-402F-A45A-E5C1A9CAF15A}"/>
    <dgm:cxn modelId="{1E6692CA-F5DB-442A-9797-30047E413C44}" type="presOf" srcId="{496E044A-5776-46BE-9939-4A1AC9C0E110}" destId="{5CF2C7D0-23D5-42FA-9447-F9670B249062}" srcOrd="1" destOrd="0" presId="urn:microsoft.com/office/officeart/2005/8/layout/pyramid3#1"/>
    <dgm:cxn modelId="{3F5965EA-B0B9-4137-9418-EDD914CC3A8B}" srcId="{1EFF34E2-8074-42E1-A1E5-0F934B4F3EF7}" destId="{529FB465-14F0-4B4E-9474-22097FCB3DCA}" srcOrd="2" destOrd="0" parTransId="{F47B056A-A298-4B18-BBAD-38825CEDB718}" sibTransId="{9911473C-1EC4-4D70-8BAB-C3A73A9B7CCC}"/>
    <dgm:cxn modelId="{DE799CAB-9327-4CF6-A43F-9730829CB96E}" type="presParOf" srcId="{A17C10A4-DD4E-44F9-B907-D7918F6667DA}" destId="{4DC2BEAB-A497-45D1-8872-C01A92C1FDA6}" srcOrd="0" destOrd="0" presId="urn:microsoft.com/office/officeart/2005/8/layout/pyramid3#1"/>
    <dgm:cxn modelId="{7E44F5BA-6CD8-49DF-A98E-B56DF0C3FEC4}" type="presParOf" srcId="{4DC2BEAB-A497-45D1-8872-C01A92C1FDA6}" destId="{CF992D27-02BB-4E62-9116-E0B1CD312D72}" srcOrd="0" destOrd="0" presId="urn:microsoft.com/office/officeart/2005/8/layout/pyramid3#1"/>
    <dgm:cxn modelId="{55BEF8B1-A610-4234-9789-045ED3668037}" type="presParOf" srcId="{4DC2BEAB-A497-45D1-8872-C01A92C1FDA6}" destId="{AC81D6AB-D805-4ADE-9DE4-A7860FEBBEAC}" srcOrd="1" destOrd="0" presId="urn:microsoft.com/office/officeart/2005/8/layout/pyramid3#1"/>
    <dgm:cxn modelId="{0BD789A9-8020-43AB-8A17-D7EE71689D2C}" type="presParOf" srcId="{A17C10A4-DD4E-44F9-B907-D7918F6667DA}" destId="{5427808F-4F74-4630-A21E-2B561130F141}" srcOrd="1" destOrd="0" presId="urn:microsoft.com/office/officeart/2005/8/layout/pyramid3#1"/>
    <dgm:cxn modelId="{5F698E59-D4E6-4948-B130-23503CFECE24}" type="presParOf" srcId="{5427808F-4F74-4630-A21E-2B561130F141}" destId="{246953D7-1DDC-47BF-9483-BB447CD497F1}" srcOrd="0" destOrd="0" presId="urn:microsoft.com/office/officeart/2005/8/layout/pyramid3#1"/>
    <dgm:cxn modelId="{70C9683F-3517-48EE-A517-BB96FA4F1922}" type="presParOf" srcId="{5427808F-4F74-4630-A21E-2B561130F141}" destId="{5CF2C7D0-23D5-42FA-9447-F9670B249062}" srcOrd="1" destOrd="0" presId="urn:microsoft.com/office/officeart/2005/8/layout/pyramid3#1"/>
    <dgm:cxn modelId="{74365F11-3C3A-4E50-843D-7913AF7B6891}" type="presParOf" srcId="{A17C10A4-DD4E-44F9-B907-D7918F6667DA}" destId="{D8FE8060-A054-47CA-A924-54B340DEAE71}" srcOrd="2" destOrd="0" presId="urn:microsoft.com/office/officeart/2005/8/layout/pyramid3#1"/>
    <dgm:cxn modelId="{250F9B1E-8E50-4851-8ED4-D0E8B66B8DE7}" type="presParOf" srcId="{D8FE8060-A054-47CA-A924-54B340DEAE71}" destId="{9F6563E5-F737-4A90-8316-D04EB99AE2A8}" srcOrd="0" destOrd="0" presId="urn:microsoft.com/office/officeart/2005/8/layout/pyramid3#1"/>
    <dgm:cxn modelId="{B39F5357-CE6B-45D1-B9D8-0441404A6F16}" type="presParOf" srcId="{D8FE8060-A054-47CA-A924-54B340DEAE71}" destId="{5FAD1B35-47BB-4E6D-8F1E-7FC2811153EF}" srcOrd="1" destOrd="0" presId="urn:microsoft.com/office/officeart/2005/8/layout/pyramid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CA6F63-0872-4908-AC46-EC1399D51400}" type="doc">
      <dgm:prSet loTypeId="urn:microsoft.com/office/officeart/2005/8/layout/pyramid1#1" loCatId="pyramid" qsTypeId="urn:microsoft.com/office/officeart/2005/8/quickstyle/3d2#1" qsCatId="3D" csTypeId="urn:microsoft.com/office/officeart/2005/8/colors/accent1_3#2" csCatId="accent1" phldr="1"/>
      <dgm:spPr/>
    </dgm:pt>
    <dgm:pt modelId="{6B7CEA93-FAF9-434F-BDFD-EDE415E26A8F}">
      <dgm:prSet phldrT="[Text]" phldr="0" custT="1"/>
      <dgm:spPr/>
      <dgm:t>
        <a:bodyPr vert="horz" wrap="square"/>
        <a:lstStyle/>
        <a:p>
          <a:pPr>
            <a:lnSpc>
              <a:spcPct val="100000"/>
            </a:lnSpc>
            <a:spcBef>
              <a:spcPct val="0"/>
            </a:spcBef>
            <a:spcAft>
              <a:spcPct val="35000"/>
            </a:spcAft>
          </a:pPr>
          <a:r>
            <a:rPr lang="en-US" sz="1600" b="1" dirty="0"/>
            <a:t>member</a:t>
          </a:r>
          <a:endParaRPr lang="en-US" sz="2000" b="1" dirty="0"/>
        </a:p>
      </dgm:t>
    </dgm:pt>
    <dgm:pt modelId="{BF90DCBC-F3B3-4E5B-9289-42A0FE537B13}" type="parTrans" cxnId="{027B460B-F72F-4AEF-BC40-F9AF34DCC978}">
      <dgm:prSet/>
      <dgm:spPr/>
      <dgm:t>
        <a:bodyPr/>
        <a:lstStyle/>
        <a:p>
          <a:endParaRPr lang="en-US"/>
        </a:p>
      </dgm:t>
    </dgm:pt>
    <dgm:pt modelId="{2AB7720E-CE05-4614-9517-66927C2E1F5D}" type="sibTrans" cxnId="{027B460B-F72F-4AEF-BC40-F9AF34DCC978}">
      <dgm:prSet/>
      <dgm:spPr/>
      <dgm:t>
        <a:bodyPr/>
        <a:lstStyle/>
        <a:p>
          <a:endParaRPr lang="en-US"/>
        </a:p>
      </dgm:t>
    </dgm:pt>
    <dgm:pt modelId="{C3C1A395-8C83-4C05-9F8C-126B3EECE256}">
      <dgm:prSet phldrT="[Text]" phldr="0" custT="1"/>
      <dgm:spPr/>
      <dgm:t>
        <a:bodyPr vert="horz" wrap="square"/>
        <a:lstStyle/>
        <a:p>
          <a:pPr>
            <a:lnSpc>
              <a:spcPct val="100000"/>
            </a:lnSpc>
            <a:spcBef>
              <a:spcPct val="0"/>
            </a:spcBef>
            <a:spcAft>
              <a:spcPct val="35000"/>
            </a:spcAft>
          </a:pPr>
          <a:r>
            <a:rPr lang="en-US" altLang="zh-CN" sz="3600" dirty="0"/>
            <a:t>player 0%</a:t>
          </a:r>
          <a:endParaRPr sz="6500"/>
        </a:p>
      </dgm:t>
    </dgm:pt>
    <dgm:pt modelId="{EA068692-AFEB-4A1A-8103-87A759BC2F0D}" type="parTrans" cxnId="{6110FC19-6D1D-42C2-9468-4F92F9E954D7}">
      <dgm:prSet/>
      <dgm:spPr/>
      <dgm:t>
        <a:bodyPr/>
        <a:lstStyle/>
        <a:p>
          <a:endParaRPr lang="en-US"/>
        </a:p>
      </dgm:t>
    </dgm:pt>
    <dgm:pt modelId="{498B69D4-8FDE-4B6D-AEDA-8E8165990D47}" type="sibTrans" cxnId="{6110FC19-6D1D-42C2-9468-4F92F9E954D7}">
      <dgm:prSet/>
      <dgm:spPr/>
      <dgm:t>
        <a:bodyPr/>
        <a:lstStyle/>
        <a:p>
          <a:endParaRPr lang="en-US"/>
        </a:p>
      </dgm:t>
    </dgm:pt>
    <dgm:pt modelId="{AB854F1E-1795-4935-889D-0E1047A6F06A}">
      <dgm:prSet phldrT="[Text]" phldr="0" custT="1"/>
      <dgm:spPr/>
      <dgm:t>
        <a:bodyPr vert="horz" wrap="square"/>
        <a:lstStyle/>
        <a:p>
          <a:pPr>
            <a:lnSpc>
              <a:spcPct val="100000"/>
            </a:lnSpc>
            <a:spcBef>
              <a:spcPct val="0"/>
            </a:spcBef>
            <a:spcAft>
              <a:spcPct val="35000"/>
            </a:spcAft>
          </a:pPr>
          <a:r>
            <a:rPr lang="en-US" altLang="zh-CN" sz="4800" dirty="0"/>
            <a:t>player 0.3%</a:t>
          </a:r>
          <a:endParaRPr lang="en-US" sz="4800" dirty="0"/>
        </a:p>
      </dgm:t>
    </dgm:pt>
    <dgm:pt modelId="{96F7D7E4-A6A5-4621-B9AB-978943B09ECD}" type="parTrans" cxnId="{010AF563-93E8-4BB9-97BB-4FD0BCA7A2C2}">
      <dgm:prSet/>
      <dgm:spPr/>
      <dgm:t>
        <a:bodyPr/>
        <a:lstStyle/>
        <a:p>
          <a:endParaRPr lang="en-US"/>
        </a:p>
      </dgm:t>
    </dgm:pt>
    <dgm:pt modelId="{C4121B4A-1D0D-4D49-B98E-81C37F40BD2F}" type="sibTrans" cxnId="{010AF563-93E8-4BB9-97BB-4FD0BCA7A2C2}">
      <dgm:prSet/>
      <dgm:spPr/>
      <dgm:t>
        <a:bodyPr/>
        <a:lstStyle/>
        <a:p>
          <a:endParaRPr lang="en-US"/>
        </a:p>
      </dgm:t>
    </dgm:pt>
    <dgm:pt modelId="{2C0A762A-65C8-4603-8377-4A952E0017B2}">
      <dgm:prSet phldr="0" custT="1"/>
      <dgm:spPr/>
      <dgm:t>
        <a:bodyPr vert="horz" wrap="square"/>
        <a:lstStyle/>
        <a:p>
          <a:pPr>
            <a:lnSpc>
              <a:spcPct val="100000"/>
            </a:lnSpc>
            <a:spcBef>
              <a:spcPct val="0"/>
            </a:spcBef>
            <a:spcAft>
              <a:spcPct val="35000"/>
            </a:spcAft>
          </a:pPr>
          <a:r>
            <a:rPr lang="en-US" altLang="zh-CN" sz="5400" dirty="0"/>
            <a:t>player 0.5%</a:t>
          </a:r>
        </a:p>
      </dgm:t>
    </dgm:pt>
    <dgm:pt modelId="{2259553D-B9FA-4071-A1AD-38EF5D54F136}" type="parTrans" cxnId="{68A3D2FF-528C-4520-A68C-E588B903A0D7}">
      <dgm:prSet/>
      <dgm:spPr/>
      <dgm:t>
        <a:bodyPr/>
        <a:lstStyle/>
        <a:p>
          <a:endParaRPr lang="en-US"/>
        </a:p>
      </dgm:t>
    </dgm:pt>
    <dgm:pt modelId="{9351E966-298B-4F1E-A55F-F04C3BB1619D}" type="sibTrans" cxnId="{68A3D2FF-528C-4520-A68C-E588B903A0D7}">
      <dgm:prSet/>
      <dgm:spPr/>
      <dgm:t>
        <a:bodyPr/>
        <a:lstStyle/>
        <a:p>
          <a:endParaRPr lang="en-US"/>
        </a:p>
      </dgm:t>
    </dgm:pt>
    <dgm:pt modelId="{E604F85A-F3E7-4B2D-AE4B-8AB0DC8B0900}" type="pres">
      <dgm:prSet presAssocID="{4FCA6F63-0872-4908-AC46-EC1399D51400}" presName="Name0" presStyleCnt="0">
        <dgm:presLayoutVars>
          <dgm:dir/>
          <dgm:animLvl val="lvl"/>
          <dgm:resizeHandles val="exact"/>
        </dgm:presLayoutVars>
      </dgm:prSet>
      <dgm:spPr/>
    </dgm:pt>
    <dgm:pt modelId="{9D9873B1-B654-4C09-A824-2A126F314876}" type="pres">
      <dgm:prSet presAssocID="{6B7CEA93-FAF9-434F-BDFD-EDE415E26A8F}" presName="Name8" presStyleCnt="0"/>
      <dgm:spPr/>
    </dgm:pt>
    <dgm:pt modelId="{95BF8ABC-2128-4FF1-8E96-EA089C8A3DEA}" type="pres">
      <dgm:prSet presAssocID="{6B7CEA93-FAF9-434F-BDFD-EDE415E26A8F}" presName="level" presStyleLbl="node1" presStyleIdx="0" presStyleCnt="4">
        <dgm:presLayoutVars>
          <dgm:chMax val="1"/>
          <dgm:bulletEnabled val="1"/>
        </dgm:presLayoutVars>
      </dgm:prSet>
      <dgm:spPr/>
    </dgm:pt>
    <dgm:pt modelId="{17649FC2-BFDF-4CE0-92B2-118D574B5A31}" type="pres">
      <dgm:prSet presAssocID="{6B7CEA93-FAF9-434F-BDFD-EDE415E26A8F}" presName="levelTx" presStyleLbl="revTx" presStyleIdx="0" presStyleCnt="0">
        <dgm:presLayoutVars>
          <dgm:chMax val="1"/>
          <dgm:bulletEnabled val="1"/>
        </dgm:presLayoutVars>
      </dgm:prSet>
      <dgm:spPr/>
    </dgm:pt>
    <dgm:pt modelId="{340CFEFA-2557-4A91-B359-F0BEE5CFF480}" type="pres">
      <dgm:prSet presAssocID="{C3C1A395-8C83-4C05-9F8C-126B3EECE256}" presName="Name8" presStyleCnt="0"/>
      <dgm:spPr/>
    </dgm:pt>
    <dgm:pt modelId="{0FF23DC9-3A09-4522-9ADA-D0FE4A7A5A11}" type="pres">
      <dgm:prSet presAssocID="{C3C1A395-8C83-4C05-9F8C-126B3EECE256}" presName="level" presStyleLbl="node1" presStyleIdx="1" presStyleCnt="4">
        <dgm:presLayoutVars>
          <dgm:chMax val="1"/>
          <dgm:bulletEnabled val="1"/>
        </dgm:presLayoutVars>
      </dgm:prSet>
      <dgm:spPr/>
    </dgm:pt>
    <dgm:pt modelId="{1DC267B1-ED6E-4ED9-8D75-D5EF9AC6D7FB}" type="pres">
      <dgm:prSet presAssocID="{C3C1A395-8C83-4C05-9F8C-126B3EECE256}" presName="levelTx" presStyleLbl="revTx" presStyleIdx="0" presStyleCnt="0">
        <dgm:presLayoutVars>
          <dgm:chMax val="1"/>
          <dgm:bulletEnabled val="1"/>
        </dgm:presLayoutVars>
      </dgm:prSet>
      <dgm:spPr/>
    </dgm:pt>
    <dgm:pt modelId="{E4BE9F74-1874-47D9-8138-50BB2E1E41FE}" type="pres">
      <dgm:prSet presAssocID="{AB854F1E-1795-4935-889D-0E1047A6F06A}" presName="Name8" presStyleCnt="0"/>
      <dgm:spPr/>
    </dgm:pt>
    <dgm:pt modelId="{8D9995EC-8522-45F6-BB9C-08967C9B959D}" type="pres">
      <dgm:prSet presAssocID="{AB854F1E-1795-4935-889D-0E1047A6F06A}" presName="level" presStyleLbl="node1" presStyleIdx="2" presStyleCnt="4">
        <dgm:presLayoutVars>
          <dgm:chMax val="1"/>
          <dgm:bulletEnabled val="1"/>
        </dgm:presLayoutVars>
      </dgm:prSet>
      <dgm:spPr/>
    </dgm:pt>
    <dgm:pt modelId="{E2A4740F-AF47-4789-A113-599D052CCAB8}" type="pres">
      <dgm:prSet presAssocID="{AB854F1E-1795-4935-889D-0E1047A6F06A}" presName="levelTx" presStyleLbl="revTx" presStyleIdx="0" presStyleCnt="0">
        <dgm:presLayoutVars>
          <dgm:chMax val="1"/>
          <dgm:bulletEnabled val="1"/>
        </dgm:presLayoutVars>
      </dgm:prSet>
      <dgm:spPr/>
    </dgm:pt>
    <dgm:pt modelId="{DA980F06-10DC-4DE4-BFB5-C639F5DAA0C2}" type="pres">
      <dgm:prSet presAssocID="{2C0A762A-65C8-4603-8377-4A952E0017B2}" presName="Name8" presStyleCnt="0"/>
      <dgm:spPr/>
    </dgm:pt>
    <dgm:pt modelId="{54998038-18BA-4B4E-9E79-F3E3E62011EE}" type="pres">
      <dgm:prSet presAssocID="{2C0A762A-65C8-4603-8377-4A952E0017B2}" presName="level" presStyleLbl="node1" presStyleIdx="3" presStyleCnt="4">
        <dgm:presLayoutVars>
          <dgm:chMax val="1"/>
          <dgm:bulletEnabled val="1"/>
        </dgm:presLayoutVars>
      </dgm:prSet>
      <dgm:spPr/>
    </dgm:pt>
    <dgm:pt modelId="{11A2C7E2-022E-4973-BF5A-C3F66C8023AF}" type="pres">
      <dgm:prSet presAssocID="{2C0A762A-65C8-4603-8377-4A952E0017B2}" presName="levelTx" presStyleLbl="revTx" presStyleIdx="0" presStyleCnt="0">
        <dgm:presLayoutVars>
          <dgm:chMax val="1"/>
          <dgm:bulletEnabled val="1"/>
        </dgm:presLayoutVars>
      </dgm:prSet>
      <dgm:spPr/>
    </dgm:pt>
  </dgm:ptLst>
  <dgm:cxnLst>
    <dgm:cxn modelId="{78BF1E09-91E5-4617-A2FC-C6331E96A8B9}" type="presOf" srcId="{6B7CEA93-FAF9-434F-BDFD-EDE415E26A8F}" destId="{95BF8ABC-2128-4FF1-8E96-EA089C8A3DEA}" srcOrd="0" destOrd="0" presId="urn:microsoft.com/office/officeart/2005/8/layout/pyramid1#1"/>
    <dgm:cxn modelId="{027B460B-F72F-4AEF-BC40-F9AF34DCC978}" srcId="{4FCA6F63-0872-4908-AC46-EC1399D51400}" destId="{6B7CEA93-FAF9-434F-BDFD-EDE415E26A8F}" srcOrd="0" destOrd="0" parTransId="{BF90DCBC-F3B3-4E5B-9289-42A0FE537B13}" sibTransId="{2AB7720E-CE05-4614-9517-66927C2E1F5D}"/>
    <dgm:cxn modelId="{6110FC19-6D1D-42C2-9468-4F92F9E954D7}" srcId="{4FCA6F63-0872-4908-AC46-EC1399D51400}" destId="{C3C1A395-8C83-4C05-9F8C-126B3EECE256}" srcOrd="1" destOrd="0" parTransId="{EA068692-AFEB-4A1A-8103-87A759BC2F0D}" sibTransId="{498B69D4-8FDE-4B6D-AEDA-8E8165990D47}"/>
    <dgm:cxn modelId="{010AF563-93E8-4BB9-97BB-4FD0BCA7A2C2}" srcId="{4FCA6F63-0872-4908-AC46-EC1399D51400}" destId="{AB854F1E-1795-4935-889D-0E1047A6F06A}" srcOrd="2" destOrd="0" parTransId="{96F7D7E4-A6A5-4621-B9AB-978943B09ECD}" sibTransId="{C4121B4A-1D0D-4D49-B98E-81C37F40BD2F}"/>
    <dgm:cxn modelId="{59EA3A73-1A08-44C2-899B-0B1ACB956517}" type="presOf" srcId="{4FCA6F63-0872-4908-AC46-EC1399D51400}" destId="{E604F85A-F3E7-4B2D-AE4B-8AB0DC8B0900}" srcOrd="0" destOrd="0" presId="urn:microsoft.com/office/officeart/2005/8/layout/pyramid1#1"/>
    <dgm:cxn modelId="{61DD0B7E-FF34-4419-8906-A0AB6C91C249}" type="presOf" srcId="{C3C1A395-8C83-4C05-9F8C-126B3EECE256}" destId="{1DC267B1-ED6E-4ED9-8D75-D5EF9AC6D7FB}" srcOrd="1" destOrd="0" presId="urn:microsoft.com/office/officeart/2005/8/layout/pyramid1#1"/>
    <dgm:cxn modelId="{94395E92-C3FC-42A4-A13B-E5BC10CDA1DD}" type="presOf" srcId="{AB854F1E-1795-4935-889D-0E1047A6F06A}" destId="{E2A4740F-AF47-4789-A113-599D052CCAB8}" srcOrd="1" destOrd="0" presId="urn:microsoft.com/office/officeart/2005/8/layout/pyramid1#1"/>
    <dgm:cxn modelId="{1154B99E-4FAA-4C29-8B48-8DA6EE431356}" type="presOf" srcId="{C3C1A395-8C83-4C05-9F8C-126B3EECE256}" destId="{0FF23DC9-3A09-4522-9ADA-D0FE4A7A5A11}" srcOrd="0" destOrd="0" presId="urn:microsoft.com/office/officeart/2005/8/layout/pyramid1#1"/>
    <dgm:cxn modelId="{45C6009F-22FB-4F07-B5D1-55D5D75C2A8C}" type="presOf" srcId="{2C0A762A-65C8-4603-8377-4A952E0017B2}" destId="{54998038-18BA-4B4E-9E79-F3E3E62011EE}" srcOrd="0" destOrd="0" presId="urn:microsoft.com/office/officeart/2005/8/layout/pyramid1#1"/>
    <dgm:cxn modelId="{0D6830AF-423B-4C3D-ADC3-A02146FA0414}" type="presOf" srcId="{6B7CEA93-FAF9-434F-BDFD-EDE415E26A8F}" destId="{17649FC2-BFDF-4CE0-92B2-118D574B5A31}" srcOrd="1" destOrd="0" presId="urn:microsoft.com/office/officeart/2005/8/layout/pyramid1#1"/>
    <dgm:cxn modelId="{60F491B6-0153-413D-BAAC-93CA6343A732}" type="presOf" srcId="{2C0A762A-65C8-4603-8377-4A952E0017B2}" destId="{11A2C7E2-022E-4973-BF5A-C3F66C8023AF}" srcOrd="1" destOrd="0" presId="urn:microsoft.com/office/officeart/2005/8/layout/pyramid1#1"/>
    <dgm:cxn modelId="{1FCE29CA-ACBA-4D42-B316-9AA866DCC8ED}" type="presOf" srcId="{AB854F1E-1795-4935-889D-0E1047A6F06A}" destId="{8D9995EC-8522-45F6-BB9C-08967C9B959D}" srcOrd="0" destOrd="0" presId="urn:microsoft.com/office/officeart/2005/8/layout/pyramid1#1"/>
    <dgm:cxn modelId="{68A3D2FF-528C-4520-A68C-E588B903A0D7}" srcId="{4FCA6F63-0872-4908-AC46-EC1399D51400}" destId="{2C0A762A-65C8-4603-8377-4A952E0017B2}" srcOrd="3" destOrd="0" parTransId="{2259553D-B9FA-4071-A1AD-38EF5D54F136}" sibTransId="{9351E966-298B-4F1E-A55F-F04C3BB1619D}"/>
    <dgm:cxn modelId="{54DF22D8-5DB5-4693-968C-1768C9BB083E}" type="presParOf" srcId="{E604F85A-F3E7-4B2D-AE4B-8AB0DC8B0900}" destId="{9D9873B1-B654-4C09-A824-2A126F314876}" srcOrd="0" destOrd="0" presId="urn:microsoft.com/office/officeart/2005/8/layout/pyramid1#1"/>
    <dgm:cxn modelId="{321A714F-3C05-42C7-A14C-74650D871D4E}" type="presParOf" srcId="{9D9873B1-B654-4C09-A824-2A126F314876}" destId="{95BF8ABC-2128-4FF1-8E96-EA089C8A3DEA}" srcOrd="0" destOrd="0" presId="urn:microsoft.com/office/officeart/2005/8/layout/pyramid1#1"/>
    <dgm:cxn modelId="{FB044CC5-442A-4D84-B176-DB0B6B078F48}" type="presParOf" srcId="{9D9873B1-B654-4C09-A824-2A126F314876}" destId="{17649FC2-BFDF-4CE0-92B2-118D574B5A31}" srcOrd="1" destOrd="0" presId="urn:microsoft.com/office/officeart/2005/8/layout/pyramid1#1"/>
    <dgm:cxn modelId="{7C7ED594-384A-4A70-B0C6-D77CCE8B12CC}" type="presParOf" srcId="{E604F85A-F3E7-4B2D-AE4B-8AB0DC8B0900}" destId="{340CFEFA-2557-4A91-B359-F0BEE5CFF480}" srcOrd="1" destOrd="0" presId="urn:microsoft.com/office/officeart/2005/8/layout/pyramid1#1"/>
    <dgm:cxn modelId="{800841E7-C8DC-4D6C-94EE-29B86CF2D593}" type="presParOf" srcId="{340CFEFA-2557-4A91-B359-F0BEE5CFF480}" destId="{0FF23DC9-3A09-4522-9ADA-D0FE4A7A5A11}" srcOrd="0" destOrd="0" presId="urn:microsoft.com/office/officeart/2005/8/layout/pyramid1#1"/>
    <dgm:cxn modelId="{B1962A7F-37E8-417D-B4E9-018995B3A713}" type="presParOf" srcId="{340CFEFA-2557-4A91-B359-F0BEE5CFF480}" destId="{1DC267B1-ED6E-4ED9-8D75-D5EF9AC6D7FB}" srcOrd="1" destOrd="0" presId="urn:microsoft.com/office/officeart/2005/8/layout/pyramid1#1"/>
    <dgm:cxn modelId="{BE4076F8-3637-4D5B-90DF-E6B89553FE9C}" type="presParOf" srcId="{E604F85A-F3E7-4B2D-AE4B-8AB0DC8B0900}" destId="{E4BE9F74-1874-47D9-8138-50BB2E1E41FE}" srcOrd="2" destOrd="0" presId="urn:microsoft.com/office/officeart/2005/8/layout/pyramid1#1"/>
    <dgm:cxn modelId="{A05B928D-4FD5-4F8D-A025-C26D1DE26F39}" type="presParOf" srcId="{E4BE9F74-1874-47D9-8138-50BB2E1E41FE}" destId="{8D9995EC-8522-45F6-BB9C-08967C9B959D}" srcOrd="0" destOrd="0" presId="urn:microsoft.com/office/officeart/2005/8/layout/pyramid1#1"/>
    <dgm:cxn modelId="{A7814485-6A56-47E0-9643-4D5B3DF6F8B2}" type="presParOf" srcId="{E4BE9F74-1874-47D9-8138-50BB2E1E41FE}" destId="{E2A4740F-AF47-4789-A113-599D052CCAB8}" srcOrd="1" destOrd="0" presId="urn:microsoft.com/office/officeart/2005/8/layout/pyramid1#1"/>
    <dgm:cxn modelId="{1DD21CA5-6252-4B22-BE7A-27192B16510B}" type="presParOf" srcId="{E604F85A-F3E7-4B2D-AE4B-8AB0DC8B0900}" destId="{DA980F06-10DC-4DE4-BFB5-C639F5DAA0C2}" srcOrd="3" destOrd="0" presId="urn:microsoft.com/office/officeart/2005/8/layout/pyramid1#1"/>
    <dgm:cxn modelId="{7E3A8C4C-B79F-41AF-882A-B87BF8412C36}" type="presParOf" srcId="{DA980F06-10DC-4DE4-BFB5-C639F5DAA0C2}" destId="{54998038-18BA-4B4E-9E79-F3E3E62011EE}" srcOrd="0" destOrd="0" presId="urn:microsoft.com/office/officeart/2005/8/layout/pyramid1#1"/>
    <dgm:cxn modelId="{C850A11D-848D-4224-A4F9-165283457552}" type="presParOf" srcId="{DA980F06-10DC-4DE4-BFB5-C639F5DAA0C2}" destId="{11A2C7E2-022E-4973-BF5A-C3F66C8023AF}" srcOrd="1" destOrd="0" presId="urn:microsoft.com/office/officeart/2005/8/layout/pyramid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0E15A-8E8D-4177-A904-FDFB24CCBD05}">
      <dsp:nvSpPr>
        <dsp:cNvPr id="0" name=""/>
        <dsp:cNvSpPr/>
      </dsp:nvSpPr>
      <dsp:spPr>
        <a:xfrm>
          <a:off x="441327" y="0"/>
          <a:ext cx="3487365" cy="3487365"/>
        </a:xfrm>
        <a:prstGeom prst="triangle">
          <a:avLst/>
        </a:prstGeom>
        <a:gradFill rotWithShape="1">
          <a:gsLst>
            <a:gs pos="0">
              <a:schemeClr val="accent1">
                <a:tint val="98000"/>
                <a:hueMod val="94000"/>
                <a:satMod val="130000"/>
                <a:lumMod val="128000"/>
              </a:schemeClr>
            </a:gs>
            <a:gs pos="100000">
              <a:schemeClr val="accent1">
                <a:shade val="94000"/>
                <a:lumMod val="88000"/>
              </a:schemeClr>
            </a:gs>
          </a:gsLst>
          <a:lin ang="5400000" scaled="0"/>
        </a:gradFill>
        <a:ln w="9525" cap="rnd" cmpd="sng" algn="ctr">
          <a:solidFill>
            <a:schemeClr val="accent1">
              <a:tint val="76000"/>
              <a:alpha val="60000"/>
              <a:hueMod val="94000"/>
            </a:schemeClr>
          </a:solidFill>
          <a:prstDash val="solid"/>
        </a:ln>
        <a:effectLst>
          <a:innerShdw blurRad="25400" dist="12700" dir="13500000">
            <a:srgbClr val="000000">
              <a:alpha val="45000"/>
            </a:srgbClr>
          </a:innerShdw>
        </a:effectLst>
      </dsp:spPr>
      <dsp:style>
        <a:lnRef idx="1">
          <a:schemeClr val="accent1"/>
        </a:lnRef>
        <a:fillRef idx="3">
          <a:schemeClr val="accent1"/>
        </a:fillRef>
        <a:effectRef idx="2">
          <a:schemeClr val="accent1"/>
        </a:effectRef>
        <a:fontRef idx="minor">
          <a:schemeClr val="lt1"/>
        </a:fontRef>
      </dsp:style>
    </dsp:sp>
    <dsp:sp modelId="{8E5BA42B-109B-4A39-B192-8F3803CF9B44}">
      <dsp:nvSpPr>
        <dsp:cNvPr id="0" name=""/>
        <dsp:cNvSpPr/>
      </dsp:nvSpPr>
      <dsp:spPr>
        <a:xfrm>
          <a:off x="2506955" y="349833"/>
          <a:ext cx="1843578" cy="80441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altLang="zh-CN" sz="1800" b="1" kern="1200" dirty="0"/>
            <a:t>Company</a:t>
          </a:r>
        </a:p>
        <a:p>
          <a:pPr marL="0" lvl="0" indent="0" algn="ctr" defTabSz="800100">
            <a:lnSpc>
              <a:spcPct val="100000"/>
            </a:lnSpc>
            <a:spcBef>
              <a:spcPct val="0"/>
            </a:spcBef>
            <a:spcAft>
              <a:spcPct val="35000"/>
            </a:spcAft>
            <a:buNone/>
          </a:pPr>
          <a:r>
            <a:rPr lang="zh-CN" altLang="en-US" sz="1800" b="1" kern="1200" dirty="0"/>
            <a:t>（</a:t>
          </a:r>
          <a:r>
            <a:rPr lang="en-US" altLang="zh-CN" sz="1800" b="1" kern="1200" dirty="0"/>
            <a:t>130 shares</a:t>
          </a:r>
          <a:r>
            <a:rPr lang="zh-CN" altLang="en-US" sz="1800" b="1" kern="1200" dirty="0"/>
            <a:t>）</a:t>
          </a:r>
          <a:endParaRPr lang="en-US" altLang="zh-CN" sz="1800" b="1" kern="1200" dirty="0"/>
        </a:p>
      </dsp:txBody>
      <dsp:txXfrm>
        <a:off x="2546223" y="389101"/>
        <a:ext cx="1765042" cy="725880"/>
      </dsp:txXfrm>
    </dsp:sp>
    <dsp:sp modelId="{78704191-2C5D-40C7-B606-4E7327E24F13}">
      <dsp:nvSpPr>
        <dsp:cNvPr id="0" name=""/>
        <dsp:cNvSpPr/>
      </dsp:nvSpPr>
      <dsp:spPr>
        <a:xfrm>
          <a:off x="2506955" y="1279066"/>
          <a:ext cx="1843578" cy="80441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a:t>You</a:t>
          </a:r>
        </a:p>
      </dsp:txBody>
      <dsp:txXfrm>
        <a:off x="2546223" y="1318334"/>
        <a:ext cx="1765042" cy="725880"/>
      </dsp:txXfrm>
    </dsp:sp>
    <dsp:sp modelId="{4EB28C8E-2262-4485-894D-2227F67AB859}">
      <dsp:nvSpPr>
        <dsp:cNvPr id="0" name=""/>
        <dsp:cNvSpPr/>
      </dsp:nvSpPr>
      <dsp:spPr>
        <a:xfrm>
          <a:off x="2506955" y="2208298"/>
          <a:ext cx="1843578" cy="80441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t>Lower shareholders</a:t>
          </a:r>
          <a:endParaRPr lang="en-US" sz="1800" kern="1200" dirty="0"/>
        </a:p>
      </dsp:txBody>
      <dsp:txXfrm>
        <a:off x="2546223" y="2247566"/>
        <a:ext cx="1765042" cy="725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596CF-7FA2-48B5-A94B-2D840AA3F337}">
      <dsp:nvSpPr>
        <dsp:cNvPr id="0" name=""/>
        <dsp:cNvSpPr/>
      </dsp:nvSpPr>
      <dsp:spPr>
        <a:xfrm rot="5400000">
          <a:off x="-225408" y="228654"/>
          <a:ext cx="1502722" cy="1051905"/>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US" altLang="zh-CN" sz="1100" kern="1200" dirty="0"/>
            <a:t>Shareholder</a:t>
          </a:r>
        </a:p>
        <a:p>
          <a:pPr marL="0" lvl="0" indent="0" algn="ctr" defTabSz="488950">
            <a:lnSpc>
              <a:spcPct val="100000"/>
            </a:lnSpc>
            <a:spcBef>
              <a:spcPct val="0"/>
            </a:spcBef>
            <a:spcAft>
              <a:spcPct val="35000"/>
            </a:spcAft>
            <a:buNone/>
          </a:pPr>
          <a:r>
            <a:rPr lang="zh-CN" altLang="en-US" sz="1100" kern="1200" dirty="0"/>
            <a:t>（</a:t>
          </a:r>
          <a:r>
            <a:rPr lang="en-US" altLang="zh-CN" sz="1100" kern="1200" dirty="0"/>
            <a:t>Agent</a:t>
          </a:r>
          <a:r>
            <a:rPr lang="zh-CN" altLang="en-US" sz="1100" kern="1200" dirty="0"/>
            <a:t>）</a:t>
          </a:r>
          <a:endParaRPr lang="en-US" sz="1100" kern="1200" dirty="0"/>
        </a:p>
      </dsp:txBody>
      <dsp:txXfrm rot="-5400000">
        <a:off x="1" y="529199"/>
        <a:ext cx="1051905" cy="450817"/>
      </dsp:txXfrm>
    </dsp:sp>
    <dsp:sp modelId="{4CD62D34-C988-4E1E-887F-50F0E987ED35}">
      <dsp:nvSpPr>
        <dsp:cNvPr id="0" name=""/>
        <dsp:cNvSpPr/>
      </dsp:nvSpPr>
      <dsp:spPr>
        <a:xfrm rot="5400000">
          <a:off x="1718201" y="-666295"/>
          <a:ext cx="976769" cy="23093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en-US" sz="2000" kern="1200" dirty="0"/>
            <a:t>Profit percentage</a:t>
          </a:r>
        </a:p>
      </dsp:txBody>
      <dsp:txXfrm rot="-5400000">
        <a:off x="1051905" y="47683"/>
        <a:ext cx="2261679" cy="881405"/>
      </dsp:txXfrm>
    </dsp:sp>
    <dsp:sp modelId="{6266313D-B835-4C7A-B809-8777AB56DF8E}">
      <dsp:nvSpPr>
        <dsp:cNvPr id="0" name=""/>
        <dsp:cNvSpPr/>
      </dsp:nvSpPr>
      <dsp:spPr>
        <a:xfrm rot="5400000">
          <a:off x="-225408" y="1531805"/>
          <a:ext cx="1502722" cy="1051905"/>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US" sz="1100" kern="1200" dirty="0"/>
            <a:t>Member</a:t>
          </a:r>
        </a:p>
      </dsp:txBody>
      <dsp:txXfrm rot="-5400000">
        <a:off x="1" y="1832350"/>
        <a:ext cx="1051905" cy="450817"/>
      </dsp:txXfrm>
    </dsp:sp>
    <dsp:sp modelId="{43D92C43-29E2-4EE3-8A3E-6567D0D79984}">
      <dsp:nvSpPr>
        <dsp:cNvPr id="0" name=""/>
        <dsp:cNvSpPr/>
      </dsp:nvSpPr>
      <dsp:spPr>
        <a:xfrm rot="5400000">
          <a:off x="1718201" y="640101"/>
          <a:ext cx="976769" cy="23093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en-US" altLang="zh-CN" sz="2000" kern="1200" dirty="0"/>
            <a:t>A = 0.2%</a:t>
          </a:r>
          <a:endParaRPr lang="en-US" sz="2000" kern="1200" dirty="0"/>
        </a:p>
        <a:p>
          <a:pPr marL="228600" lvl="1" indent="-228600" algn="l" defTabSz="889000">
            <a:lnSpc>
              <a:spcPct val="100000"/>
            </a:lnSpc>
            <a:spcBef>
              <a:spcPct val="0"/>
            </a:spcBef>
            <a:spcAft>
              <a:spcPct val="15000"/>
            </a:spcAft>
            <a:buChar char="•"/>
          </a:pPr>
          <a:r>
            <a:rPr lang="en-US" sz="2000" kern="1200" dirty="0"/>
            <a:t>Cashback</a:t>
          </a:r>
        </a:p>
      </dsp:txBody>
      <dsp:txXfrm rot="-5400000">
        <a:off x="1051905" y="1354079"/>
        <a:ext cx="2261679" cy="881405"/>
      </dsp:txXfrm>
    </dsp:sp>
    <dsp:sp modelId="{79FA2283-75E8-4BE0-9F37-BA68879AE91C}">
      <dsp:nvSpPr>
        <dsp:cNvPr id="0" name=""/>
        <dsp:cNvSpPr/>
      </dsp:nvSpPr>
      <dsp:spPr>
        <a:xfrm rot="5400000">
          <a:off x="-225408" y="2834955"/>
          <a:ext cx="1502722" cy="1051905"/>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US" sz="1100" kern="1200" dirty="0"/>
            <a:t>Super</a:t>
          </a:r>
        </a:p>
        <a:p>
          <a:pPr marL="0" lvl="0" indent="0" algn="ctr" defTabSz="488950">
            <a:lnSpc>
              <a:spcPct val="100000"/>
            </a:lnSpc>
            <a:spcBef>
              <a:spcPct val="0"/>
            </a:spcBef>
            <a:spcAft>
              <a:spcPct val="35000"/>
            </a:spcAft>
            <a:buNone/>
          </a:pPr>
          <a:r>
            <a:rPr lang="en-US" sz="1100" kern="1200" dirty="0"/>
            <a:t>Player</a:t>
          </a:r>
        </a:p>
      </dsp:txBody>
      <dsp:txXfrm rot="-5400000">
        <a:off x="1" y="3135500"/>
        <a:ext cx="1051905" cy="450817"/>
      </dsp:txXfrm>
    </dsp:sp>
    <dsp:sp modelId="{684B6D1C-B776-4F82-BCDB-DC6A778DEE45}">
      <dsp:nvSpPr>
        <dsp:cNvPr id="0" name=""/>
        <dsp:cNvSpPr/>
      </dsp:nvSpPr>
      <dsp:spPr>
        <a:xfrm rot="5400000">
          <a:off x="1718201" y="1943251"/>
          <a:ext cx="976769" cy="23093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en-US" altLang="zh-CN" sz="2000" kern="1200" dirty="0"/>
            <a:t>B = 0.3%</a:t>
          </a:r>
          <a:endParaRPr lang="en-US" sz="2000" kern="1200" dirty="0"/>
        </a:p>
        <a:p>
          <a:pPr marL="228600" lvl="1" indent="-228600" algn="l" defTabSz="889000">
            <a:lnSpc>
              <a:spcPct val="100000"/>
            </a:lnSpc>
            <a:spcBef>
              <a:spcPct val="0"/>
            </a:spcBef>
            <a:spcAft>
              <a:spcPct val="15000"/>
            </a:spcAft>
            <a:buChar char="•"/>
          </a:pPr>
          <a:r>
            <a:rPr lang="en-US" sz="2000" kern="1200" dirty="0"/>
            <a:t>Chips</a:t>
          </a:r>
        </a:p>
      </dsp:txBody>
      <dsp:txXfrm rot="-5400000">
        <a:off x="1051905" y="2657229"/>
        <a:ext cx="2261679" cy="881405"/>
      </dsp:txXfrm>
    </dsp:sp>
    <dsp:sp modelId="{6BC9CE8A-DC4D-4210-BB82-AD443FF0AC81}">
      <dsp:nvSpPr>
        <dsp:cNvPr id="0" name=""/>
        <dsp:cNvSpPr/>
      </dsp:nvSpPr>
      <dsp:spPr>
        <a:xfrm rot="5400000">
          <a:off x="-225408" y="4138106"/>
          <a:ext cx="1502722" cy="1051905"/>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ct val="35000"/>
            </a:spcAft>
            <a:buNone/>
          </a:pPr>
          <a:r>
            <a:rPr lang="en-US" sz="1100" kern="1200" dirty="0"/>
            <a:t>Player</a:t>
          </a:r>
        </a:p>
      </dsp:txBody>
      <dsp:txXfrm rot="-5400000">
        <a:off x="1" y="4438651"/>
        <a:ext cx="1051905" cy="450817"/>
      </dsp:txXfrm>
    </dsp:sp>
    <dsp:sp modelId="{785D9A6C-3A54-4EFC-BD4A-B6414EBA5CDD}">
      <dsp:nvSpPr>
        <dsp:cNvPr id="0" name=""/>
        <dsp:cNvSpPr/>
      </dsp:nvSpPr>
      <dsp:spPr>
        <a:xfrm rot="5400000">
          <a:off x="1718201" y="3246402"/>
          <a:ext cx="976769" cy="23093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en-US" altLang="zh-CN" sz="2000" kern="1200" dirty="0"/>
            <a:t>C = 0.5%</a:t>
          </a:r>
          <a:endParaRPr lang="en-US" sz="2000" kern="1200" dirty="0"/>
        </a:p>
        <a:p>
          <a:pPr marL="228600" lvl="1" indent="-228600" algn="l" defTabSz="889000">
            <a:lnSpc>
              <a:spcPct val="100000"/>
            </a:lnSpc>
            <a:spcBef>
              <a:spcPct val="0"/>
            </a:spcBef>
            <a:spcAft>
              <a:spcPct val="15000"/>
            </a:spcAft>
            <a:buChar char="•"/>
          </a:pPr>
          <a:r>
            <a:rPr lang="en-US" sz="2000" kern="1200" dirty="0"/>
            <a:t>Chips</a:t>
          </a:r>
        </a:p>
      </dsp:txBody>
      <dsp:txXfrm rot="-5400000">
        <a:off x="1051905" y="3960380"/>
        <a:ext cx="2261679" cy="881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92D27-02BB-4E62-9116-E0B1CD312D72}">
      <dsp:nvSpPr>
        <dsp:cNvPr id="0" name=""/>
        <dsp:cNvSpPr/>
      </dsp:nvSpPr>
      <dsp:spPr>
        <a:xfrm rot="10800000">
          <a:off x="0" y="0"/>
          <a:ext cx="6818230" cy="1501422"/>
        </a:xfrm>
        <a:prstGeom prst="trapezoid">
          <a:avLst>
            <a:gd name="adj" fmla="val 75686"/>
          </a:avLst>
        </a:prstGeom>
        <a:solidFill>
          <a:schemeClr val="accent1">
            <a:shade val="80000"/>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100000"/>
            </a:lnSpc>
            <a:spcBef>
              <a:spcPct val="0"/>
            </a:spcBef>
            <a:spcAft>
              <a:spcPct val="35000"/>
            </a:spcAft>
            <a:buNone/>
          </a:pPr>
          <a:r>
            <a:rPr lang="en-US" altLang="zh-CN" sz="3900" kern="1200" dirty="0"/>
            <a:t>Company</a:t>
          </a:r>
        </a:p>
        <a:p>
          <a:pPr marL="0" lvl="0" indent="0" algn="ctr" defTabSz="1733550">
            <a:lnSpc>
              <a:spcPct val="100000"/>
            </a:lnSpc>
            <a:spcBef>
              <a:spcPct val="0"/>
            </a:spcBef>
            <a:spcAft>
              <a:spcPct val="35000"/>
            </a:spcAft>
            <a:buNone/>
          </a:pPr>
          <a:r>
            <a:rPr lang="en-US" sz="3900" kern="1200" dirty="0"/>
            <a:t>(130 shares)</a:t>
          </a:r>
          <a:endParaRPr sz="3900" kern="1200"/>
        </a:p>
      </dsp:txBody>
      <dsp:txXfrm rot="-10800000">
        <a:off x="1193190" y="0"/>
        <a:ext cx="4431849" cy="1501422"/>
      </dsp:txXfrm>
    </dsp:sp>
    <dsp:sp modelId="{246953D7-1DDC-47BF-9483-BB447CD497F1}">
      <dsp:nvSpPr>
        <dsp:cNvPr id="0" name=""/>
        <dsp:cNvSpPr/>
      </dsp:nvSpPr>
      <dsp:spPr>
        <a:xfrm rot="10800000">
          <a:off x="1136371" y="1501422"/>
          <a:ext cx="4545486" cy="1501422"/>
        </a:xfrm>
        <a:prstGeom prst="trapezoid">
          <a:avLst>
            <a:gd name="adj" fmla="val 75686"/>
          </a:avLst>
        </a:prstGeom>
        <a:solidFill>
          <a:schemeClr val="accent1">
            <a:shade val="80000"/>
            <a:hueOff val="379752"/>
            <a:satOff val="-41130"/>
            <a:lumOff val="2200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en-US" sz="2800" kern="1200" dirty="0"/>
            <a:t>Shareholders A</a:t>
          </a:r>
          <a:endParaRPr lang="en-US" altLang="zh-CN" sz="4000" kern="1200" dirty="0"/>
        </a:p>
        <a:p>
          <a:pPr marL="0" lvl="0" indent="0" algn="ctr" defTabSz="1244600">
            <a:lnSpc>
              <a:spcPct val="100000"/>
            </a:lnSpc>
            <a:spcBef>
              <a:spcPct val="0"/>
            </a:spcBef>
            <a:spcAft>
              <a:spcPct val="35000"/>
            </a:spcAft>
            <a:buNone/>
          </a:pPr>
          <a:r>
            <a:rPr lang="zh-CN" altLang="en-US" sz="4000" kern="1200" dirty="0"/>
            <a:t>（</a:t>
          </a:r>
          <a:r>
            <a:rPr lang="en-US" sz="4000" kern="1200" dirty="0"/>
            <a:t>60 shares</a:t>
          </a:r>
          <a:r>
            <a:rPr lang="zh-CN" altLang="en-US" sz="4000" kern="1200" dirty="0"/>
            <a:t>）</a:t>
          </a:r>
          <a:endParaRPr lang="en-US" sz="4000" kern="1200" dirty="0"/>
        </a:p>
      </dsp:txBody>
      <dsp:txXfrm rot="-10800000">
        <a:off x="1931831" y="1501422"/>
        <a:ext cx="2954566" cy="1501422"/>
      </dsp:txXfrm>
    </dsp:sp>
    <dsp:sp modelId="{9F6563E5-F737-4A90-8316-D04EB99AE2A8}">
      <dsp:nvSpPr>
        <dsp:cNvPr id="0" name=""/>
        <dsp:cNvSpPr/>
      </dsp:nvSpPr>
      <dsp:spPr>
        <a:xfrm rot="10800000">
          <a:off x="2272743" y="3002844"/>
          <a:ext cx="2272743" cy="1501422"/>
        </a:xfrm>
        <a:prstGeom prst="trapezoid">
          <a:avLst>
            <a:gd name="adj" fmla="val 75686"/>
          </a:avLst>
        </a:prstGeom>
        <a:solidFill>
          <a:schemeClr val="accent1">
            <a:shade val="80000"/>
            <a:hueOff val="759504"/>
            <a:satOff val="-82260"/>
            <a:lumOff val="4400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altLang="zh-CN" sz="1200" b="1" kern="1200" dirty="0"/>
            <a:t>Shareholder B</a:t>
          </a:r>
        </a:p>
        <a:p>
          <a:pPr marL="0" lvl="0" indent="0" algn="ctr" defTabSz="533400">
            <a:lnSpc>
              <a:spcPct val="100000"/>
            </a:lnSpc>
            <a:spcBef>
              <a:spcPct val="0"/>
            </a:spcBef>
            <a:spcAft>
              <a:spcPct val="35000"/>
            </a:spcAft>
            <a:buNone/>
          </a:pPr>
          <a:r>
            <a:rPr lang="zh-CN" altLang="en-US" sz="1200" b="1" kern="1200" dirty="0"/>
            <a:t>（</a:t>
          </a:r>
          <a:r>
            <a:rPr lang="en-US" altLang="zh-CN" sz="1200" b="1" kern="1200" dirty="0"/>
            <a:t>40 shares</a:t>
          </a:r>
          <a:r>
            <a:rPr lang="zh-CN" altLang="en-US" sz="1200" b="1" kern="1200" dirty="0"/>
            <a:t>）</a:t>
          </a:r>
          <a:endParaRPr lang="en-US" sz="2000" b="1" kern="1200" dirty="0"/>
        </a:p>
      </dsp:txBody>
      <dsp:txXfrm rot="-10800000">
        <a:off x="2272743" y="3002844"/>
        <a:ext cx="2272743" cy="1501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F8ABC-2128-4FF1-8E96-EA089C8A3DEA}">
      <dsp:nvSpPr>
        <dsp:cNvPr id="0" name=""/>
        <dsp:cNvSpPr/>
      </dsp:nvSpPr>
      <dsp:spPr>
        <a:xfrm>
          <a:off x="2728110" y="0"/>
          <a:ext cx="1818740" cy="1031864"/>
        </a:xfrm>
        <a:prstGeom prst="trapezoid">
          <a:avLst>
            <a:gd name="adj" fmla="val 88129"/>
          </a:avLst>
        </a:prstGeom>
        <a:gradFill rotWithShape="0">
          <a:gsLst>
            <a:gs pos="0">
              <a:schemeClr val="accent1">
                <a:shade val="80000"/>
                <a:hueOff val="0"/>
                <a:satOff val="0"/>
                <a:lumOff val="0"/>
                <a:alphaOff val="0"/>
                <a:tint val="98000"/>
                <a:hueMod val="94000"/>
                <a:satMod val="130000"/>
                <a:lumMod val="128000"/>
              </a:schemeClr>
            </a:gs>
            <a:gs pos="100000">
              <a:schemeClr val="accent1">
                <a:shade val="8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n-US" sz="1600" b="1" kern="1200" dirty="0"/>
            <a:t>member</a:t>
          </a:r>
          <a:endParaRPr lang="en-US" sz="2000" b="1" kern="1200" dirty="0"/>
        </a:p>
      </dsp:txBody>
      <dsp:txXfrm>
        <a:off x="2728110" y="0"/>
        <a:ext cx="1818740" cy="1031864"/>
      </dsp:txXfrm>
    </dsp:sp>
    <dsp:sp modelId="{0FF23DC9-3A09-4522-9ADA-D0FE4A7A5A11}">
      <dsp:nvSpPr>
        <dsp:cNvPr id="0" name=""/>
        <dsp:cNvSpPr/>
      </dsp:nvSpPr>
      <dsp:spPr>
        <a:xfrm>
          <a:off x="1818740" y="1031864"/>
          <a:ext cx="3637480" cy="1031864"/>
        </a:xfrm>
        <a:prstGeom prst="trapezoid">
          <a:avLst>
            <a:gd name="adj" fmla="val 88129"/>
          </a:avLst>
        </a:prstGeom>
        <a:gradFill rotWithShape="0">
          <a:gsLst>
            <a:gs pos="0">
              <a:schemeClr val="accent1">
                <a:shade val="80000"/>
                <a:hueOff val="253168"/>
                <a:satOff val="-27420"/>
                <a:lumOff val="14668"/>
                <a:alphaOff val="0"/>
                <a:tint val="98000"/>
                <a:hueMod val="94000"/>
                <a:satMod val="130000"/>
                <a:lumMod val="128000"/>
              </a:schemeClr>
            </a:gs>
            <a:gs pos="100000">
              <a:schemeClr val="accent1">
                <a:shade val="80000"/>
                <a:hueOff val="253168"/>
                <a:satOff val="-27420"/>
                <a:lumOff val="1466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ct val="35000"/>
            </a:spcAft>
            <a:buNone/>
          </a:pPr>
          <a:r>
            <a:rPr lang="en-US" altLang="zh-CN" sz="3600" kern="1200" dirty="0"/>
            <a:t>player 0%</a:t>
          </a:r>
          <a:endParaRPr sz="6500" kern="1200"/>
        </a:p>
      </dsp:txBody>
      <dsp:txXfrm>
        <a:off x="2455299" y="1031864"/>
        <a:ext cx="2364362" cy="1031864"/>
      </dsp:txXfrm>
    </dsp:sp>
    <dsp:sp modelId="{8D9995EC-8522-45F6-BB9C-08967C9B959D}">
      <dsp:nvSpPr>
        <dsp:cNvPr id="0" name=""/>
        <dsp:cNvSpPr/>
      </dsp:nvSpPr>
      <dsp:spPr>
        <a:xfrm>
          <a:off x="909370" y="2063729"/>
          <a:ext cx="5456220" cy="1031864"/>
        </a:xfrm>
        <a:prstGeom prst="trapezoid">
          <a:avLst>
            <a:gd name="adj" fmla="val 88129"/>
          </a:avLst>
        </a:prstGeom>
        <a:gradFill rotWithShape="0">
          <a:gsLst>
            <a:gs pos="0">
              <a:schemeClr val="accent1">
                <a:shade val="80000"/>
                <a:hueOff val="506336"/>
                <a:satOff val="-54840"/>
                <a:lumOff val="29335"/>
                <a:alphaOff val="0"/>
                <a:tint val="98000"/>
                <a:hueMod val="94000"/>
                <a:satMod val="130000"/>
                <a:lumMod val="128000"/>
              </a:schemeClr>
            </a:gs>
            <a:gs pos="100000">
              <a:schemeClr val="accent1">
                <a:shade val="80000"/>
                <a:hueOff val="506336"/>
                <a:satOff val="-54840"/>
                <a:lumOff val="29335"/>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100000"/>
            </a:lnSpc>
            <a:spcBef>
              <a:spcPct val="0"/>
            </a:spcBef>
            <a:spcAft>
              <a:spcPct val="35000"/>
            </a:spcAft>
            <a:buNone/>
          </a:pPr>
          <a:r>
            <a:rPr lang="en-US" altLang="zh-CN" sz="4800" kern="1200" dirty="0"/>
            <a:t>player 0.3%</a:t>
          </a:r>
          <a:endParaRPr lang="en-US" sz="4800" kern="1200" dirty="0"/>
        </a:p>
      </dsp:txBody>
      <dsp:txXfrm>
        <a:off x="1864208" y="2063729"/>
        <a:ext cx="3546543" cy="1031864"/>
      </dsp:txXfrm>
    </dsp:sp>
    <dsp:sp modelId="{54998038-18BA-4B4E-9E79-F3E3E62011EE}">
      <dsp:nvSpPr>
        <dsp:cNvPr id="0" name=""/>
        <dsp:cNvSpPr/>
      </dsp:nvSpPr>
      <dsp:spPr>
        <a:xfrm>
          <a:off x="0" y="3095594"/>
          <a:ext cx="7274961" cy="1031864"/>
        </a:xfrm>
        <a:prstGeom prst="trapezoid">
          <a:avLst>
            <a:gd name="adj" fmla="val 88129"/>
          </a:avLst>
        </a:prstGeom>
        <a:gradFill rotWithShape="0">
          <a:gsLst>
            <a:gs pos="0">
              <a:schemeClr val="accent1">
                <a:shade val="80000"/>
                <a:hueOff val="759504"/>
                <a:satOff val="-82260"/>
                <a:lumOff val="44003"/>
                <a:alphaOff val="0"/>
                <a:tint val="98000"/>
                <a:hueMod val="94000"/>
                <a:satMod val="130000"/>
                <a:lumMod val="128000"/>
              </a:schemeClr>
            </a:gs>
            <a:gs pos="100000">
              <a:schemeClr val="accent1">
                <a:shade val="80000"/>
                <a:hueOff val="759504"/>
                <a:satOff val="-82260"/>
                <a:lumOff val="44003"/>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100000"/>
            </a:lnSpc>
            <a:spcBef>
              <a:spcPct val="0"/>
            </a:spcBef>
            <a:spcAft>
              <a:spcPct val="35000"/>
            </a:spcAft>
            <a:buNone/>
          </a:pPr>
          <a:r>
            <a:rPr lang="en-US" altLang="zh-CN" sz="5400" kern="1200" dirty="0"/>
            <a:t>player 0.5%</a:t>
          </a:r>
        </a:p>
      </dsp:txBody>
      <dsp:txXfrm>
        <a:off x="1273118" y="3095594"/>
        <a:ext cx="4728724" cy="10318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1">
  <dgm:title val=""/>
  <dgm:desc val=""/>
  <dgm:catLst>
    <dgm:cat type="pyramid" pri="2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T"/>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T"/>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49E6B66-D39F-4ED5-963C-DDE974F08CAC}"/>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C57E461-1C8E-4E83-ABBD-03B9705A28C1}"/>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6B5FA89-8D37-430F-AC53-4857166156ED}"/>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BA7F3EF-6F5B-4349-8AB5-F109D8AB3135}"/>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A8391A-8127-4850-9366-419BEB1A9405}"/>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noProof="1"/>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9" name="Date Placeholder 3">
            <a:extLst>
              <a:ext uri="{FF2B5EF4-FFF2-40B4-BE49-F238E27FC236}">
                <a16:creationId xmlns:a16="http://schemas.microsoft.com/office/drawing/2014/main" id="{FAF93D0A-4049-47C2-B94D-3C02AFC02261}"/>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10" name="Footer Placeholder 4">
            <a:extLst>
              <a:ext uri="{FF2B5EF4-FFF2-40B4-BE49-F238E27FC236}">
                <a16:creationId xmlns:a16="http://schemas.microsoft.com/office/drawing/2014/main" id="{AC2B1379-CBA0-4A39-B75F-F50F431E5724}"/>
              </a:ext>
            </a:extLst>
          </p:cNvPr>
          <p:cNvSpPr>
            <a:spLocks noGrp="1"/>
          </p:cNvSpPr>
          <p:nvPr>
            <p:ph type="ftr" sz="quarter" idx="11"/>
          </p:nvPr>
        </p:nvSpPr>
        <p:spPr/>
        <p:txBody>
          <a:bodyPr/>
          <a:lstStyle>
            <a:lvl1pPr>
              <a:defRPr/>
            </a:lvl1pPr>
          </a:lstStyle>
          <a:p>
            <a:endParaRPr lang="en-US"/>
          </a:p>
        </p:txBody>
      </p:sp>
      <p:sp>
        <p:nvSpPr>
          <p:cNvPr id="11" name="Slide Number Placeholder 5">
            <a:extLst>
              <a:ext uri="{FF2B5EF4-FFF2-40B4-BE49-F238E27FC236}">
                <a16:creationId xmlns:a16="http://schemas.microsoft.com/office/drawing/2014/main" id="{1304DA1A-4B0C-4782-940D-E95DE383F962}"/>
              </a:ext>
            </a:extLst>
          </p:cNvPr>
          <p:cNvSpPr>
            <a:spLocks noGrp="1"/>
          </p:cNvSpPr>
          <p:nvPr>
            <p:ph type="sldNum" sz="quarter" idx="12"/>
          </p:nvPr>
        </p:nvSpPr>
        <p:spPr/>
        <p:txBody>
          <a:bodyPr/>
          <a:lstStyle>
            <a:lvl1pPr>
              <a:defRPr/>
            </a:lvl1pPr>
          </a:lstStyle>
          <a:p>
            <a:fld id="{BCAEC937-2AE3-4513-A926-6A4A994A6BBF}" type="slidenum">
              <a:rPr lang="en-US" altLang="zh-CN"/>
              <a:pPr/>
              <a:t>‹#›</a:t>
            </a:fld>
            <a:endParaRPr lang="en-US" altLang="zh-CN"/>
          </a:p>
        </p:txBody>
      </p:sp>
    </p:spTree>
    <p:extLst>
      <p:ext uri="{BB962C8B-B14F-4D97-AF65-F5344CB8AC3E}">
        <p14:creationId xmlns:p14="http://schemas.microsoft.com/office/powerpoint/2010/main" val="57756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1"/>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a:t>Click to edit Master text styles</a:t>
            </a:r>
          </a:p>
        </p:txBody>
      </p:sp>
      <p:sp>
        <p:nvSpPr>
          <p:cNvPr id="5" name="Date Placeholder 3">
            <a:extLst>
              <a:ext uri="{FF2B5EF4-FFF2-40B4-BE49-F238E27FC236}">
                <a16:creationId xmlns:a16="http://schemas.microsoft.com/office/drawing/2014/main" id="{AAB621CD-E44D-49B4-9495-BE94F8ECEA29}"/>
              </a:ext>
            </a:extLst>
          </p:cNvPr>
          <p:cNvSpPr>
            <a:spLocks noGrp="1"/>
          </p:cNvSpPr>
          <p:nvPr>
            <p:ph type="dt" sz="half" idx="15"/>
          </p:nvPr>
        </p:nvSpPr>
        <p:spPr/>
        <p:txBody>
          <a:bodyPr/>
          <a:lstStyle>
            <a:lvl1pPr>
              <a:defRPr/>
            </a:lvl1pPr>
          </a:lstStyle>
          <a:p>
            <a:fld id="{B61BEF0D-F0BB-DE4B-95CE-6DB70DBA9567}" type="datetimeFigureOut">
              <a:rPr lang="en-US"/>
              <a:pPr/>
              <a:t>6/13/2020</a:t>
            </a:fld>
            <a:endParaRPr lang="en-US"/>
          </a:p>
        </p:txBody>
      </p:sp>
      <p:sp>
        <p:nvSpPr>
          <p:cNvPr id="6" name="Footer Placeholder 4">
            <a:extLst>
              <a:ext uri="{FF2B5EF4-FFF2-40B4-BE49-F238E27FC236}">
                <a16:creationId xmlns:a16="http://schemas.microsoft.com/office/drawing/2014/main" id="{870AE491-9DCD-4A54-B04A-BD5710E940AF}"/>
              </a:ext>
            </a:extLst>
          </p:cNvPr>
          <p:cNvSpPr>
            <a:spLocks noGrp="1"/>
          </p:cNvSpPr>
          <p:nvPr>
            <p:ph type="ftr" sz="quarter" idx="16"/>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6CA89D82-53CC-4F13-8F2A-9C9D875E61FF}"/>
              </a:ext>
            </a:extLst>
          </p:cNvPr>
          <p:cNvSpPr>
            <a:spLocks noGrp="1"/>
          </p:cNvSpPr>
          <p:nvPr>
            <p:ph type="sldNum" sz="quarter" idx="17"/>
          </p:nvPr>
        </p:nvSpPr>
        <p:spPr/>
        <p:txBody>
          <a:bodyPr/>
          <a:lstStyle>
            <a:lvl1pPr>
              <a:defRPr/>
            </a:lvl1pPr>
          </a:lstStyle>
          <a:p>
            <a:fld id="{FA488A57-67A3-4420-B70E-D42B8B182FFE}" type="slidenum">
              <a:rPr lang="en-US" altLang="zh-CN"/>
              <a:pPr/>
              <a:t>‹#›</a:t>
            </a:fld>
            <a:endParaRPr lang="en-US" altLang="zh-CN"/>
          </a:p>
        </p:txBody>
      </p:sp>
    </p:spTree>
    <p:extLst>
      <p:ext uri="{BB962C8B-B14F-4D97-AF65-F5344CB8AC3E}">
        <p14:creationId xmlns:p14="http://schemas.microsoft.com/office/powerpoint/2010/main" val="283290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noProof="1"/>
              <a:t>Click to edit Master title style</a:t>
            </a:r>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2C1FAC68-3C2A-4B55-A3A0-E2D4060F615C}"/>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8891E0C0-012B-4D91-9FEC-D75993F60396}"/>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CEAD4A1-DA0F-4472-9459-CFFCC503BA15}"/>
              </a:ext>
            </a:extLst>
          </p:cNvPr>
          <p:cNvSpPr>
            <a:spLocks noGrp="1"/>
          </p:cNvSpPr>
          <p:nvPr>
            <p:ph type="sldNum" sz="quarter" idx="12"/>
          </p:nvPr>
        </p:nvSpPr>
        <p:spPr/>
        <p:txBody>
          <a:bodyPr/>
          <a:lstStyle>
            <a:lvl1pPr>
              <a:defRPr/>
            </a:lvl1pPr>
          </a:lstStyle>
          <a:p>
            <a:fld id="{29DA3199-FF59-4A84-BFCD-AB9815DE29F9}" type="slidenum">
              <a:rPr lang="en-US" altLang="zh-CN"/>
              <a:pPr/>
              <a:t>‹#›</a:t>
            </a:fld>
            <a:endParaRPr lang="en-US" altLang="zh-CN"/>
          </a:p>
        </p:txBody>
      </p:sp>
    </p:spTree>
    <p:extLst>
      <p:ext uri="{BB962C8B-B14F-4D97-AF65-F5344CB8AC3E}">
        <p14:creationId xmlns:p14="http://schemas.microsoft.com/office/powerpoint/2010/main" val="94332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F5642998-36F1-4E17-98BB-05AF8539B791}"/>
              </a:ext>
            </a:extLst>
          </p:cNvPr>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8000">
                <a:ea typeface="SimSun" panose="02010600030101010101" pitchFamily="2" charset="-122"/>
              </a:rPr>
              <a:t>“</a:t>
            </a:r>
          </a:p>
        </p:txBody>
      </p:sp>
      <p:sp>
        <p:nvSpPr>
          <p:cNvPr id="6" name="TextBox 14">
            <a:extLst>
              <a:ext uri="{FF2B5EF4-FFF2-40B4-BE49-F238E27FC236}">
                <a16:creationId xmlns:a16="http://schemas.microsoft.com/office/drawing/2014/main" id="{713FF5DB-05F3-4727-8E78-57C0C5C68E83}"/>
              </a:ext>
            </a:extLst>
          </p:cNvPr>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altLang="zh-CN" sz="8000">
                <a:ea typeface="SimSun" panose="02010600030101010101" pitchFamily="2" charset="-122"/>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noProof="1"/>
              <a:t>Click to edit Master title style</a:t>
            </a:r>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1"/>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7" name="Date Placeholder 3">
            <a:extLst>
              <a:ext uri="{FF2B5EF4-FFF2-40B4-BE49-F238E27FC236}">
                <a16:creationId xmlns:a16="http://schemas.microsoft.com/office/drawing/2014/main" id="{DE15D7F2-DF75-4016-9AF5-53D743E0E0B0}"/>
              </a:ext>
            </a:extLst>
          </p:cNvPr>
          <p:cNvSpPr>
            <a:spLocks noGrp="1"/>
          </p:cNvSpPr>
          <p:nvPr>
            <p:ph type="dt" sz="half" idx="14"/>
          </p:nvPr>
        </p:nvSpPr>
        <p:spPr/>
        <p:txBody>
          <a:bodyPr/>
          <a:lstStyle>
            <a:lvl1pPr>
              <a:defRPr/>
            </a:lvl1pPr>
          </a:lstStyle>
          <a:p>
            <a:fld id="{B61BEF0D-F0BB-DE4B-95CE-6DB70DBA9567}" type="datetimeFigureOut">
              <a:rPr lang="en-US"/>
              <a:pPr/>
              <a:t>6/13/2020</a:t>
            </a:fld>
            <a:endParaRPr lang="en-US"/>
          </a:p>
        </p:txBody>
      </p:sp>
      <p:sp>
        <p:nvSpPr>
          <p:cNvPr id="8" name="Footer Placeholder 4">
            <a:extLst>
              <a:ext uri="{FF2B5EF4-FFF2-40B4-BE49-F238E27FC236}">
                <a16:creationId xmlns:a16="http://schemas.microsoft.com/office/drawing/2014/main" id="{E9F1EEDC-2838-4152-B840-8EC6FD3F9485}"/>
              </a:ext>
            </a:extLst>
          </p:cNvPr>
          <p:cNvSpPr>
            <a:spLocks noGrp="1"/>
          </p:cNvSpPr>
          <p:nvPr>
            <p:ph type="ftr" sz="quarter" idx="15"/>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9A2DC736-F8E0-4736-9406-C4DED9A0B8D5}"/>
              </a:ext>
            </a:extLst>
          </p:cNvPr>
          <p:cNvSpPr>
            <a:spLocks noGrp="1"/>
          </p:cNvSpPr>
          <p:nvPr>
            <p:ph type="sldNum" sz="quarter" idx="16"/>
          </p:nvPr>
        </p:nvSpPr>
        <p:spPr/>
        <p:txBody>
          <a:bodyPr/>
          <a:lstStyle>
            <a:lvl1pPr>
              <a:defRPr/>
            </a:lvl1pPr>
          </a:lstStyle>
          <a:p>
            <a:fld id="{C40E3A6C-FF56-47D3-BD90-740A607FE26E}" type="slidenum">
              <a:rPr lang="en-US" altLang="zh-CN"/>
              <a:pPr/>
              <a:t>‹#›</a:t>
            </a:fld>
            <a:endParaRPr lang="en-US" altLang="zh-CN"/>
          </a:p>
        </p:txBody>
      </p:sp>
    </p:spTree>
    <p:extLst>
      <p:ext uri="{BB962C8B-B14F-4D97-AF65-F5344CB8AC3E}">
        <p14:creationId xmlns:p14="http://schemas.microsoft.com/office/powerpoint/2010/main" val="41273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noProof="1"/>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B1367F8E-59F0-468F-9711-C0DA6C444187}"/>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B49E033A-7C5E-4AC2-8325-2ED6641B744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4817038-3672-4C37-8A83-831ED96F7D61}"/>
              </a:ext>
            </a:extLst>
          </p:cNvPr>
          <p:cNvSpPr>
            <a:spLocks noGrp="1"/>
          </p:cNvSpPr>
          <p:nvPr>
            <p:ph type="sldNum" sz="quarter" idx="12"/>
          </p:nvPr>
        </p:nvSpPr>
        <p:spPr/>
        <p:txBody>
          <a:bodyPr/>
          <a:lstStyle>
            <a:lvl1pPr>
              <a:defRPr/>
            </a:lvl1pPr>
          </a:lstStyle>
          <a:p>
            <a:fld id="{FB2525E0-001F-4861-8F72-5D3306658804}" type="slidenum">
              <a:rPr lang="en-US" altLang="zh-CN"/>
              <a:pPr/>
              <a:t>‹#›</a:t>
            </a:fld>
            <a:endParaRPr lang="en-US" altLang="zh-CN"/>
          </a:p>
        </p:txBody>
      </p:sp>
    </p:spTree>
    <p:extLst>
      <p:ext uri="{BB962C8B-B14F-4D97-AF65-F5344CB8AC3E}">
        <p14:creationId xmlns:p14="http://schemas.microsoft.com/office/powerpoint/2010/main" val="274845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2B3DBDC7-B6A2-408B-BC54-F9B8FF75907E}"/>
              </a:ext>
            </a:extLst>
          </p:cNvPr>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8000">
                <a:ea typeface="SimSun" panose="02010600030101010101" pitchFamily="2" charset="-122"/>
              </a:rPr>
              <a:t>“</a:t>
            </a:r>
          </a:p>
        </p:txBody>
      </p:sp>
      <p:sp>
        <p:nvSpPr>
          <p:cNvPr id="6" name="TextBox 11">
            <a:extLst>
              <a:ext uri="{FF2B5EF4-FFF2-40B4-BE49-F238E27FC236}">
                <a16:creationId xmlns:a16="http://schemas.microsoft.com/office/drawing/2014/main" id="{166AD9E2-C2B6-48FE-971F-0B0816A0D0B2}"/>
              </a:ext>
            </a:extLst>
          </p:cNvPr>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altLang="zh-CN" sz="8000">
                <a:ea typeface="SimSun" panose="02010600030101010101" pitchFamily="2" charset="-122"/>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noProof="1"/>
              <a:t>Click to edit Master title style</a:t>
            </a:r>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noProof="1"/>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7" name="Date Placeholder 3">
            <a:extLst>
              <a:ext uri="{FF2B5EF4-FFF2-40B4-BE49-F238E27FC236}">
                <a16:creationId xmlns:a16="http://schemas.microsoft.com/office/drawing/2014/main" id="{D001A9FB-67C7-4DA5-963F-0503F1BE55A8}"/>
              </a:ext>
            </a:extLst>
          </p:cNvPr>
          <p:cNvSpPr>
            <a:spLocks noGrp="1"/>
          </p:cNvSpPr>
          <p:nvPr>
            <p:ph type="dt" sz="half" idx="14"/>
          </p:nvPr>
        </p:nvSpPr>
        <p:spPr/>
        <p:txBody>
          <a:bodyPr/>
          <a:lstStyle>
            <a:lvl1pPr>
              <a:defRPr/>
            </a:lvl1pPr>
          </a:lstStyle>
          <a:p>
            <a:fld id="{B61BEF0D-F0BB-DE4B-95CE-6DB70DBA9567}" type="datetimeFigureOut">
              <a:rPr lang="en-US"/>
              <a:pPr/>
              <a:t>6/13/2020</a:t>
            </a:fld>
            <a:endParaRPr lang="en-US"/>
          </a:p>
        </p:txBody>
      </p:sp>
      <p:sp>
        <p:nvSpPr>
          <p:cNvPr id="8" name="Footer Placeholder 4">
            <a:extLst>
              <a:ext uri="{FF2B5EF4-FFF2-40B4-BE49-F238E27FC236}">
                <a16:creationId xmlns:a16="http://schemas.microsoft.com/office/drawing/2014/main" id="{637FAF8C-4961-4461-82C8-9AEA95A6156A}"/>
              </a:ext>
            </a:extLst>
          </p:cNvPr>
          <p:cNvSpPr>
            <a:spLocks noGrp="1"/>
          </p:cNvSpPr>
          <p:nvPr>
            <p:ph type="ftr" sz="quarter" idx="15"/>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ABAD7489-9E5B-42D6-8E24-13D7FA341DF1}"/>
              </a:ext>
            </a:extLst>
          </p:cNvPr>
          <p:cNvSpPr>
            <a:spLocks noGrp="1"/>
          </p:cNvSpPr>
          <p:nvPr>
            <p:ph type="sldNum" sz="quarter" idx="16"/>
          </p:nvPr>
        </p:nvSpPr>
        <p:spPr/>
        <p:txBody>
          <a:bodyPr/>
          <a:lstStyle>
            <a:lvl1pPr>
              <a:defRPr/>
            </a:lvl1pPr>
          </a:lstStyle>
          <a:p>
            <a:fld id="{5938FB44-921B-43F1-9EED-B04AE601A23B}" type="slidenum">
              <a:rPr lang="en-US" altLang="zh-CN"/>
              <a:pPr/>
              <a:t>‹#›</a:t>
            </a:fld>
            <a:endParaRPr lang="en-US" altLang="zh-CN"/>
          </a:p>
        </p:txBody>
      </p:sp>
    </p:spTree>
    <p:extLst>
      <p:ext uri="{BB962C8B-B14F-4D97-AF65-F5344CB8AC3E}">
        <p14:creationId xmlns:p14="http://schemas.microsoft.com/office/powerpoint/2010/main" val="207457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noProof="1"/>
              <a:t>Click to edit Master title style</a:t>
            </a:r>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noProof="1"/>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5" name="Date Placeholder 3">
            <a:extLst>
              <a:ext uri="{FF2B5EF4-FFF2-40B4-BE49-F238E27FC236}">
                <a16:creationId xmlns:a16="http://schemas.microsoft.com/office/drawing/2014/main" id="{DFE194D8-64C5-40F7-82B9-4ED27C35DD0A}"/>
              </a:ext>
            </a:extLst>
          </p:cNvPr>
          <p:cNvSpPr>
            <a:spLocks noGrp="1"/>
          </p:cNvSpPr>
          <p:nvPr>
            <p:ph type="dt" sz="half" idx="14"/>
          </p:nvPr>
        </p:nvSpPr>
        <p:spPr/>
        <p:txBody>
          <a:bodyPr/>
          <a:lstStyle>
            <a:lvl1pPr>
              <a:defRPr/>
            </a:lvl1pPr>
          </a:lstStyle>
          <a:p>
            <a:fld id="{B61BEF0D-F0BB-DE4B-95CE-6DB70DBA9567}" type="datetimeFigureOut">
              <a:rPr lang="en-US"/>
              <a:pPr/>
              <a:t>6/13/2020</a:t>
            </a:fld>
            <a:endParaRPr lang="en-US"/>
          </a:p>
        </p:txBody>
      </p:sp>
      <p:sp>
        <p:nvSpPr>
          <p:cNvPr id="6" name="Footer Placeholder 4">
            <a:extLst>
              <a:ext uri="{FF2B5EF4-FFF2-40B4-BE49-F238E27FC236}">
                <a16:creationId xmlns:a16="http://schemas.microsoft.com/office/drawing/2014/main" id="{4324A8CE-EFCB-4FEE-81C4-49B2CA3CE246}"/>
              </a:ext>
            </a:extLst>
          </p:cNvPr>
          <p:cNvSpPr>
            <a:spLocks noGrp="1"/>
          </p:cNvSpPr>
          <p:nvPr>
            <p:ph type="ftr" sz="quarter" idx="15"/>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BD40294-AACB-4390-B73B-5D9C03ED7961}"/>
              </a:ext>
            </a:extLst>
          </p:cNvPr>
          <p:cNvSpPr>
            <a:spLocks noGrp="1"/>
          </p:cNvSpPr>
          <p:nvPr>
            <p:ph type="sldNum" sz="quarter" idx="16"/>
          </p:nvPr>
        </p:nvSpPr>
        <p:spPr/>
        <p:txBody>
          <a:bodyPr/>
          <a:lstStyle>
            <a:lvl1pPr>
              <a:defRPr/>
            </a:lvl1pPr>
          </a:lstStyle>
          <a:p>
            <a:fld id="{6632DF6D-5A15-46A5-9A44-805B59E04DFA}" type="slidenum">
              <a:rPr lang="en-US" altLang="zh-CN"/>
              <a:pPr/>
              <a:t>‹#›</a:t>
            </a:fld>
            <a:endParaRPr lang="en-US" altLang="zh-CN"/>
          </a:p>
        </p:txBody>
      </p:sp>
    </p:spTree>
    <p:extLst>
      <p:ext uri="{BB962C8B-B14F-4D97-AF65-F5344CB8AC3E}">
        <p14:creationId xmlns:p14="http://schemas.microsoft.com/office/powerpoint/2010/main" val="238560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noProof="1"/>
              <a:t>Click to edit Master title style</a:t>
            </a:r>
          </a:p>
        </p:txBody>
      </p:sp>
      <p:sp>
        <p:nvSpPr>
          <p:cNvPr id="3" name="Vertical Text Placeholder 2"/>
          <p:cNvSpPr>
            <a:spLocks noGrp="1"/>
          </p:cNvSpPr>
          <p:nvPr>
            <p:ph type="body" orient="vert" idx="1"/>
          </p:nvPr>
        </p:nvSpPr>
        <p:spPr/>
        <p:txBody>
          <a:bodyPr vert="eaVert" ancho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0412982D-A881-4898-87B8-DCDE599CB4B0}"/>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2687E7D6-FA89-4540-947A-06C6CDCA776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7526DDC-7396-4101-B8B8-92C79742551F}"/>
              </a:ext>
            </a:extLst>
          </p:cNvPr>
          <p:cNvSpPr>
            <a:spLocks noGrp="1"/>
          </p:cNvSpPr>
          <p:nvPr>
            <p:ph type="sldNum" sz="quarter" idx="12"/>
          </p:nvPr>
        </p:nvSpPr>
        <p:spPr/>
        <p:txBody>
          <a:bodyPr/>
          <a:lstStyle>
            <a:lvl1pPr>
              <a:defRPr/>
            </a:lvl1pPr>
          </a:lstStyle>
          <a:p>
            <a:fld id="{E4E358D1-85E7-45D7-9793-8E81354A366B}" type="slidenum">
              <a:rPr lang="en-US" altLang="zh-CN"/>
              <a:pPr/>
              <a:t>‹#›</a:t>
            </a:fld>
            <a:endParaRPr lang="en-US" altLang="zh-CN"/>
          </a:p>
        </p:txBody>
      </p:sp>
    </p:spTree>
    <p:extLst>
      <p:ext uri="{BB962C8B-B14F-4D97-AF65-F5344CB8AC3E}">
        <p14:creationId xmlns:p14="http://schemas.microsoft.com/office/powerpoint/2010/main" val="45164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6C6AE66B-09DD-4728-B4F7-4FA00ECC0AE0}"/>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4810AB29-6E7B-4B44-849E-25478C9BCAC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ECE6FE4-4D9B-4D3A-9715-CB6374E89814}"/>
              </a:ext>
            </a:extLst>
          </p:cNvPr>
          <p:cNvSpPr>
            <a:spLocks noGrp="1"/>
          </p:cNvSpPr>
          <p:nvPr>
            <p:ph type="sldNum" sz="quarter" idx="12"/>
          </p:nvPr>
        </p:nvSpPr>
        <p:spPr/>
        <p:txBody>
          <a:bodyPr/>
          <a:lstStyle>
            <a:lvl1pPr>
              <a:defRPr/>
            </a:lvl1pPr>
          </a:lstStyle>
          <a:p>
            <a:fld id="{22AD54A6-37CF-4740-8285-699F6ED73E42}" type="slidenum">
              <a:rPr lang="en-US" altLang="zh-CN"/>
              <a:pPr/>
              <a:t>‹#›</a:t>
            </a:fld>
            <a:endParaRPr lang="en-US" altLang="zh-CN"/>
          </a:p>
        </p:txBody>
      </p:sp>
    </p:spTree>
    <p:extLst>
      <p:ext uri="{BB962C8B-B14F-4D97-AF65-F5344CB8AC3E}">
        <p14:creationId xmlns:p14="http://schemas.microsoft.com/office/powerpoint/2010/main" val="242622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7147B7DA-98A7-4877-B44F-5641FF2C3725}"/>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4FC7C195-C222-4B9B-BD28-DAFD10EAE85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C6BE88FC-516F-4B2D-8DE4-1EBEE07529DC}"/>
              </a:ext>
            </a:extLst>
          </p:cNvPr>
          <p:cNvSpPr>
            <a:spLocks noGrp="1"/>
          </p:cNvSpPr>
          <p:nvPr>
            <p:ph type="sldNum" sz="quarter" idx="12"/>
          </p:nvPr>
        </p:nvSpPr>
        <p:spPr/>
        <p:txBody>
          <a:bodyPr/>
          <a:lstStyle>
            <a:lvl1pPr>
              <a:defRPr/>
            </a:lvl1pPr>
          </a:lstStyle>
          <a:p>
            <a:fld id="{5A5070BF-C060-4B27-9732-6362429DFD89}" type="slidenum">
              <a:rPr lang="en-US" altLang="zh-CN"/>
              <a:pPr/>
              <a:t>‹#›</a:t>
            </a:fld>
            <a:endParaRPr lang="en-US" altLang="zh-CN"/>
          </a:p>
        </p:txBody>
      </p:sp>
    </p:spTree>
    <p:extLst>
      <p:ext uri="{BB962C8B-B14F-4D97-AF65-F5344CB8AC3E}">
        <p14:creationId xmlns:p14="http://schemas.microsoft.com/office/powerpoint/2010/main" val="262709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noProof="1"/>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37447D93-9B67-4A79-AB1F-FB7097F0B474}"/>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30B56BC4-C165-4DCA-B441-B80E077367C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9CC80A9-AD9C-4E1C-8BB5-48A416B49CDE}"/>
              </a:ext>
            </a:extLst>
          </p:cNvPr>
          <p:cNvSpPr>
            <a:spLocks noGrp="1"/>
          </p:cNvSpPr>
          <p:nvPr>
            <p:ph type="sldNum" sz="quarter" idx="12"/>
          </p:nvPr>
        </p:nvSpPr>
        <p:spPr/>
        <p:txBody>
          <a:bodyPr/>
          <a:lstStyle>
            <a:lvl1pPr>
              <a:defRPr/>
            </a:lvl1pPr>
          </a:lstStyle>
          <a:p>
            <a:fld id="{88793C00-B0D1-4595-A222-170C0A482974}" type="slidenum">
              <a:rPr lang="en-US" altLang="zh-CN"/>
              <a:pPr/>
              <a:t>‹#›</a:t>
            </a:fld>
            <a:endParaRPr lang="en-US" altLang="zh-CN"/>
          </a:p>
        </p:txBody>
      </p:sp>
    </p:spTree>
    <p:extLst>
      <p:ext uri="{BB962C8B-B14F-4D97-AF65-F5344CB8AC3E}">
        <p14:creationId xmlns:p14="http://schemas.microsoft.com/office/powerpoint/2010/main" val="381890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EA297416-F5F9-481F-BB81-A595BFF2BE55}"/>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6" name="Footer Placeholder 4">
            <a:extLst>
              <a:ext uri="{FF2B5EF4-FFF2-40B4-BE49-F238E27FC236}">
                <a16:creationId xmlns:a16="http://schemas.microsoft.com/office/drawing/2014/main" id="{547B1C78-D7B6-4F33-8B7F-81124162059E}"/>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2C96DEDC-94A0-49A9-9889-F80F2D7620E1}"/>
              </a:ext>
            </a:extLst>
          </p:cNvPr>
          <p:cNvSpPr>
            <a:spLocks noGrp="1"/>
          </p:cNvSpPr>
          <p:nvPr>
            <p:ph type="sldNum" sz="quarter" idx="12"/>
          </p:nvPr>
        </p:nvSpPr>
        <p:spPr/>
        <p:txBody>
          <a:bodyPr/>
          <a:lstStyle>
            <a:lvl1pPr>
              <a:defRPr/>
            </a:lvl1pPr>
          </a:lstStyle>
          <a:p>
            <a:fld id="{41CAD28C-8AB6-42FE-AB80-52024A0A00A0}" type="slidenum">
              <a:rPr lang="en-US" altLang="zh-CN"/>
              <a:pPr/>
              <a:t>‹#›</a:t>
            </a:fld>
            <a:endParaRPr lang="en-US" altLang="zh-CN"/>
          </a:p>
        </p:txBody>
      </p:sp>
    </p:spTree>
    <p:extLst>
      <p:ext uri="{BB962C8B-B14F-4D97-AF65-F5344CB8AC3E}">
        <p14:creationId xmlns:p14="http://schemas.microsoft.com/office/powerpoint/2010/main" val="21243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0EF8DADA-3F8D-49A0-8913-1372464E9CEF}"/>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8" name="Footer Placeholder 4">
            <a:extLst>
              <a:ext uri="{FF2B5EF4-FFF2-40B4-BE49-F238E27FC236}">
                <a16:creationId xmlns:a16="http://schemas.microsoft.com/office/drawing/2014/main" id="{2EBF48F0-4338-4551-87F3-BC951F4BD609}"/>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0BC1579D-63A4-4F1C-9BD9-57877A1866A0}"/>
              </a:ext>
            </a:extLst>
          </p:cNvPr>
          <p:cNvSpPr>
            <a:spLocks noGrp="1"/>
          </p:cNvSpPr>
          <p:nvPr>
            <p:ph type="sldNum" sz="quarter" idx="12"/>
          </p:nvPr>
        </p:nvSpPr>
        <p:spPr/>
        <p:txBody>
          <a:bodyPr/>
          <a:lstStyle>
            <a:lvl1pPr>
              <a:defRPr/>
            </a:lvl1pPr>
          </a:lstStyle>
          <a:p>
            <a:fld id="{F81107D4-4596-4726-A02A-194ECCECA3E7}" type="slidenum">
              <a:rPr lang="en-US" altLang="zh-CN"/>
              <a:pPr/>
              <a:t>‹#›</a:t>
            </a:fld>
            <a:endParaRPr lang="en-US" altLang="zh-CN"/>
          </a:p>
        </p:txBody>
      </p:sp>
    </p:spTree>
    <p:extLst>
      <p:ext uri="{BB962C8B-B14F-4D97-AF65-F5344CB8AC3E}">
        <p14:creationId xmlns:p14="http://schemas.microsoft.com/office/powerpoint/2010/main" val="36126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138803D3-BC1F-48C5-BC68-A65B575A5CF1}"/>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4" name="Footer Placeholder 4">
            <a:extLst>
              <a:ext uri="{FF2B5EF4-FFF2-40B4-BE49-F238E27FC236}">
                <a16:creationId xmlns:a16="http://schemas.microsoft.com/office/drawing/2014/main" id="{DDA0AA53-5D9A-4D08-862E-0A971328FB30}"/>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9FB749A2-F4B5-4292-BA50-DD1094C84B5D}"/>
              </a:ext>
            </a:extLst>
          </p:cNvPr>
          <p:cNvSpPr>
            <a:spLocks noGrp="1"/>
          </p:cNvSpPr>
          <p:nvPr>
            <p:ph type="sldNum" sz="quarter" idx="12"/>
          </p:nvPr>
        </p:nvSpPr>
        <p:spPr/>
        <p:txBody>
          <a:bodyPr/>
          <a:lstStyle>
            <a:lvl1pPr>
              <a:defRPr/>
            </a:lvl1pPr>
          </a:lstStyle>
          <a:p>
            <a:fld id="{1A00D4C4-6880-4CCD-AF78-97866007E34C}" type="slidenum">
              <a:rPr lang="en-US" altLang="zh-CN"/>
              <a:pPr/>
              <a:t>‹#›</a:t>
            </a:fld>
            <a:endParaRPr lang="en-US" altLang="zh-CN"/>
          </a:p>
        </p:txBody>
      </p:sp>
    </p:spTree>
    <p:extLst>
      <p:ext uri="{BB962C8B-B14F-4D97-AF65-F5344CB8AC3E}">
        <p14:creationId xmlns:p14="http://schemas.microsoft.com/office/powerpoint/2010/main" val="26433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BBF241-B812-4909-91EA-C060FFB24CAC}"/>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3" name="Footer Placeholder 4">
            <a:extLst>
              <a:ext uri="{FF2B5EF4-FFF2-40B4-BE49-F238E27FC236}">
                <a16:creationId xmlns:a16="http://schemas.microsoft.com/office/drawing/2014/main" id="{C1C4F2BB-0E10-421C-9BA3-AB7CD50B5B0B}"/>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E2123F32-FF89-410C-A912-A55EE9BDED12}"/>
              </a:ext>
            </a:extLst>
          </p:cNvPr>
          <p:cNvSpPr>
            <a:spLocks noGrp="1"/>
          </p:cNvSpPr>
          <p:nvPr>
            <p:ph type="sldNum" sz="quarter" idx="12"/>
          </p:nvPr>
        </p:nvSpPr>
        <p:spPr/>
        <p:txBody>
          <a:bodyPr/>
          <a:lstStyle>
            <a:lvl1pPr>
              <a:defRPr/>
            </a:lvl1pPr>
          </a:lstStyle>
          <a:p>
            <a:fld id="{92336F42-142B-4CE2-8B45-C7FC4D31A419}" type="slidenum">
              <a:rPr lang="en-US" altLang="zh-CN"/>
              <a:pPr/>
              <a:t>‹#›</a:t>
            </a:fld>
            <a:endParaRPr lang="en-US" altLang="zh-CN"/>
          </a:p>
        </p:txBody>
      </p:sp>
    </p:spTree>
    <p:extLst>
      <p:ext uri="{BB962C8B-B14F-4D97-AF65-F5344CB8AC3E}">
        <p14:creationId xmlns:p14="http://schemas.microsoft.com/office/powerpoint/2010/main" val="61158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noProof="1"/>
              <a:t>Click to edit Master title style</a:t>
            </a:r>
          </a:p>
        </p:txBody>
      </p:sp>
      <p:sp>
        <p:nvSpPr>
          <p:cNvPr id="3" name="Content Placeholder 2"/>
          <p:cNvSpPr>
            <a:spLocks noGrp="1"/>
          </p:cNvSpPr>
          <p:nvPr>
            <p:ph idx="1"/>
          </p:nvPr>
        </p:nvSpPr>
        <p:spPr>
          <a:xfrm>
            <a:off x="684212" y="685800"/>
            <a:ext cx="5943601" cy="5308600"/>
          </a:xfr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39656E9E-901F-4FFC-81BF-0589505B0717}"/>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6" name="Footer Placeholder 4">
            <a:extLst>
              <a:ext uri="{FF2B5EF4-FFF2-40B4-BE49-F238E27FC236}">
                <a16:creationId xmlns:a16="http://schemas.microsoft.com/office/drawing/2014/main" id="{95D84F87-8989-4DBD-838F-E8F5CA4BDB21}"/>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67112B9-86B7-4273-A624-53CA4701FA4A}"/>
              </a:ext>
            </a:extLst>
          </p:cNvPr>
          <p:cNvSpPr>
            <a:spLocks noGrp="1"/>
          </p:cNvSpPr>
          <p:nvPr>
            <p:ph type="sldNum" sz="quarter" idx="12"/>
          </p:nvPr>
        </p:nvSpPr>
        <p:spPr/>
        <p:txBody>
          <a:bodyPr/>
          <a:lstStyle>
            <a:lvl1pPr>
              <a:defRPr/>
            </a:lvl1pPr>
          </a:lstStyle>
          <a:p>
            <a:fld id="{4F6C4C5B-1E18-4EE7-A3FB-FDEFD78B5D9B}" type="slidenum">
              <a:rPr lang="en-US" altLang="zh-CN"/>
              <a:pPr/>
              <a:t>‹#›</a:t>
            </a:fld>
            <a:endParaRPr lang="en-US" altLang="zh-CN"/>
          </a:p>
        </p:txBody>
      </p:sp>
    </p:spTree>
    <p:extLst>
      <p:ext uri="{BB962C8B-B14F-4D97-AF65-F5344CB8AC3E}">
        <p14:creationId xmlns:p14="http://schemas.microsoft.com/office/powerpoint/2010/main" val="14012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noProof="1"/>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1"/>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730B2CEC-D872-4E74-9AA7-91550B95219A}"/>
              </a:ext>
            </a:extLst>
          </p:cNvPr>
          <p:cNvSpPr>
            <a:spLocks noGrp="1"/>
          </p:cNvSpPr>
          <p:nvPr>
            <p:ph type="dt" sz="half" idx="10"/>
          </p:nvPr>
        </p:nvSpPr>
        <p:spPr/>
        <p:txBody>
          <a:bodyPr/>
          <a:lstStyle>
            <a:lvl1pPr>
              <a:defRPr/>
            </a:lvl1pPr>
          </a:lstStyle>
          <a:p>
            <a:fld id="{B61BEF0D-F0BB-DE4B-95CE-6DB70DBA9567}" type="datetimeFigureOut">
              <a:rPr lang="en-US"/>
              <a:pPr/>
              <a:t>6/13/2020</a:t>
            </a:fld>
            <a:endParaRPr lang="en-US"/>
          </a:p>
        </p:txBody>
      </p:sp>
      <p:sp>
        <p:nvSpPr>
          <p:cNvPr id="6" name="Footer Placeholder 4">
            <a:extLst>
              <a:ext uri="{FF2B5EF4-FFF2-40B4-BE49-F238E27FC236}">
                <a16:creationId xmlns:a16="http://schemas.microsoft.com/office/drawing/2014/main" id="{84F6B1B7-53F1-4A73-9D7E-D0FC8E93AABA}"/>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158DE450-1580-4F49-823C-01985D32417C}"/>
              </a:ext>
            </a:extLst>
          </p:cNvPr>
          <p:cNvSpPr>
            <a:spLocks noGrp="1"/>
          </p:cNvSpPr>
          <p:nvPr>
            <p:ph type="sldNum" sz="quarter" idx="12"/>
          </p:nvPr>
        </p:nvSpPr>
        <p:spPr/>
        <p:txBody>
          <a:bodyPr/>
          <a:lstStyle>
            <a:lvl1pPr>
              <a:defRPr/>
            </a:lvl1pPr>
          </a:lstStyle>
          <a:p>
            <a:fld id="{954CC228-FD19-4B9A-801D-C4DA3D7183D5}" type="slidenum">
              <a:rPr lang="en-US" altLang="zh-CN"/>
              <a:pPr/>
              <a:t>‹#›</a:t>
            </a:fld>
            <a:endParaRPr lang="en-US" altLang="zh-CN"/>
          </a:p>
        </p:txBody>
      </p:sp>
    </p:spTree>
    <p:extLst>
      <p:ext uri="{BB962C8B-B14F-4D97-AF65-F5344CB8AC3E}">
        <p14:creationId xmlns:p14="http://schemas.microsoft.com/office/powerpoint/2010/main" val="260462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BD259BFC-4046-43A6-91FF-E9C07CD0A728}"/>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EFB29B4A-6F4C-44FA-B583-C27A675E6289}"/>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2FD1D90-4B1A-4D8D-9B2D-B64C5900A4D4}"/>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6077356-B584-4A0D-A71E-C1722F8451FF}"/>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CA5B278-25B2-436A-9B7A-4A057C20F68E}"/>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55E807E-2F72-4702-9282-5BB4585FE01C}"/>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EAA121E1-5B83-4A6C-8A8F-57780CA020F2}"/>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noProof="1"/>
              <a:t>Click to edit Master title style</a:t>
            </a:r>
          </a:p>
        </p:txBody>
      </p:sp>
      <p:sp>
        <p:nvSpPr>
          <p:cNvPr id="1033" name="Text Placeholder 2">
            <a:extLst>
              <a:ext uri="{FF2B5EF4-FFF2-40B4-BE49-F238E27FC236}">
                <a16:creationId xmlns:a16="http://schemas.microsoft.com/office/drawing/2014/main" id="{C3705AB0-F985-440F-8054-9B42C9D6C26C}"/>
              </a:ext>
            </a:extLst>
          </p:cNvPr>
          <p:cNvSpPr>
            <a:spLocks noGrp="1" noChangeArrowheads="1"/>
          </p:cNvSpPr>
          <p:nvPr>
            <p:ph type="body" idx="4294967295"/>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B287BC34-0D7E-449B-8754-ACBAF26F9EB2}"/>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defRPr sz="1000" b="0" i="0" noProof="1" dirty="0">
                <a:solidFill>
                  <a:schemeClr val="bg2">
                    <a:lumMod val="50000"/>
                  </a:schemeClr>
                </a:solidFill>
                <a:effectLst/>
                <a:latin typeface="+mn-lt"/>
              </a:defRPr>
            </a:lvl1pPr>
          </a:lstStyle>
          <a:p>
            <a:fld id="{B61BEF0D-F0BB-DE4B-95CE-6DB70DBA9567}" type="datetimeFigureOut">
              <a:rPr lang="en-US"/>
              <a:pPr/>
              <a:t>6/13/2020</a:t>
            </a:fld>
            <a:endParaRPr lang="en-US"/>
          </a:p>
        </p:txBody>
      </p:sp>
      <p:sp>
        <p:nvSpPr>
          <p:cNvPr id="5" name="Footer Placeholder 4">
            <a:extLst>
              <a:ext uri="{FF2B5EF4-FFF2-40B4-BE49-F238E27FC236}">
                <a16:creationId xmlns:a16="http://schemas.microsoft.com/office/drawing/2014/main" id="{68C5239D-0B11-4101-9AC9-6671DCF25617}"/>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defRPr sz="1000" b="0" i="0" noProof="1" dirty="0">
                <a:solidFill>
                  <a:schemeClr val="bg2">
                    <a:lumMod val="50000"/>
                  </a:schemeClr>
                </a:solidFill>
                <a:effectLst/>
                <a:latin typeface="+mn-lt"/>
              </a:defRPr>
            </a:lvl1pPr>
          </a:lstStyle>
          <a:p>
            <a:endParaRPr lang="en-US"/>
          </a:p>
        </p:txBody>
      </p:sp>
      <p:sp>
        <p:nvSpPr>
          <p:cNvPr id="6" name="Slide Number Placeholder 5">
            <a:extLst>
              <a:ext uri="{FF2B5EF4-FFF2-40B4-BE49-F238E27FC236}">
                <a16:creationId xmlns:a16="http://schemas.microsoft.com/office/drawing/2014/main" id="{7412F1F4-61A3-4CB4-9B14-6BFF9E4FD8CC}"/>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a:defRPr sz="3200">
                <a:solidFill>
                  <a:srgbClr val="0A304A"/>
                </a:solidFill>
                <a:ea typeface="SimSun" panose="02010600030101010101" pitchFamily="2" charset="-122"/>
              </a:defRPr>
            </a:lvl1pPr>
          </a:lstStyle>
          <a:p>
            <a:fld id="{A08D2EEA-FEA6-41B6-8945-B6F50B0373B8}" type="slidenum">
              <a:rPr lang="en-US" altLang="zh-CN"/>
              <a:pPr/>
              <a:t>‹#›</a:t>
            </a:fld>
            <a:endParaRPr lang="en-US" altLang="zh-CN"/>
          </a:p>
        </p:txBody>
      </p:sp>
    </p:spTree>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78" r:id="rId12"/>
    <p:sldLayoutId id="2147483666" r:id="rId13"/>
    <p:sldLayoutId id="2147483679" r:id="rId14"/>
    <p:sldLayoutId id="2147483665" r:id="rId15"/>
    <p:sldLayoutId id="2147483664" r:id="rId16"/>
    <p:sldLayoutId id="2147483663" r:id="rId17"/>
  </p:sldLayoutIdLst>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anose="020B0502020202020204" pitchFamily="34" charset="0"/>
        </a:defRPr>
      </a:lvl2pPr>
      <a:lvl3pPr algn="l" defTabSz="457200" rtl="0" fontAlgn="base">
        <a:spcBef>
          <a:spcPct val="0"/>
        </a:spcBef>
        <a:spcAft>
          <a:spcPct val="0"/>
        </a:spcAft>
        <a:defRPr sz="3600">
          <a:solidFill>
            <a:schemeClr val="tx1"/>
          </a:solidFill>
          <a:latin typeface="Century Gothic" panose="020B0502020202020204" pitchFamily="34" charset="0"/>
        </a:defRPr>
      </a:lvl3pPr>
      <a:lvl4pPr algn="l" defTabSz="457200" rtl="0" fontAlgn="base">
        <a:spcBef>
          <a:spcPct val="0"/>
        </a:spcBef>
        <a:spcAft>
          <a:spcPct val="0"/>
        </a:spcAft>
        <a:defRPr sz="3600">
          <a:solidFill>
            <a:schemeClr val="tx1"/>
          </a:solidFill>
          <a:latin typeface="Century Gothic" panose="020B0502020202020204" pitchFamily="34" charset="0"/>
        </a:defRPr>
      </a:lvl4pPr>
      <a:lvl5pPr algn="l" defTabSz="457200" rtl="0" fontAlgn="base">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8C9-80FE-4937-BB28-4C33063C7CBA}"/>
              </a:ext>
            </a:extLst>
          </p:cNvPr>
          <p:cNvSpPr>
            <a:spLocks noGrp="1"/>
          </p:cNvSpPr>
          <p:nvPr>
            <p:ph type="ctrTitle"/>
          </p:nvPr>
        </p:nvSpPr>
        <p:spPr>
          <a:xfrm>
            <a:off x="665163" y="1270000"/>
            <a:ext cx="7915275" cy="2940050"/>
          </a:xfrm>
        </p:spPr>
        <p:txBody>
          <a:bodyPr/>
          <a:lstStyle/>
          <a:p>
            <a:pPr fontAlgn="auto"/>
            <a:r>
              <a:rPr lang="zh-CN" altLang="en-US" noProof="1"/>
              <a:t>work </a:t>
            </a:r>
            <a:br>
              <a:rPr lang="zh-CN" altLang="en-US" dirty="0"/>
            </a:br>
            <a:r>
              <a:rPr lang="zh-CN" altLang="en-US" noProof="1"/>
              <a:t>together</a:t>
            </a:r>
          </a:p>
        </p:txBody>
      </p:sp>
      <p:sp>
        <p:nvSpPr>
          <p:cNvPr id="5122" name="Subtitle 2">
            <a:extLst>
              <a:ext uri="{FF2B5EF4-FFF2-40B4-BE49-F238E27FC236}">
                <a16:creationId xmlns:a16="http://schemas.microsoft.com/office/drawing/2014/main" id="{B48AE3E1-6853-4114-B0E7-51C1D1ECF820}"/>
              </a:ext>
            </a:extLst>
          </p:cNvPr>
          <p:cNvSpPr>
            <a:spLocks noGrp="1" noChangeArrowheads="1"/>
          </p:cNvSpPr>
          <p:nvPr>
            <p:ph type="subTitle" idx="1"/>
          </p:nvPr>
        </p:nvSpPr>
        <p:spPr>
          <a:xfrm>
            <a:off x="704850" y="4130675"/>
            <a:ext cx="6429375" cy="1955800"/>
          </a:xfrm>
        </p:spPr>
        <p:txBody>
          <a:bodyPr/>
          <a:lstStyle/>
          <a:p>
            <a:r>
              <a:rPr lang="en-US" altLang="zh-CN">
                <a:solidFill>
                  <a:srgbClr val="0F496F"/>
                </a:solidFill>
                <a:ea typeface="SimSun" panose="02010600030101010101" pitchFamily="2" charset="-122"/>
              </a:rPr>
              <a:t>Brand new online</a:t>
            </a:r>
          </a:p>
          <a:p>
            <a:r>
              <a:rPr lang="en-US" altLang="zh-CN">
                <a:solidFill>
                  <a:srgbClr val="0F496F"/>
                </a:solidFill>
                <a:ea typeface="SimSun" panose="02010600030101010101" pitchFamily="2" charset="-122"/>
              </a:rPr>
              <a:t>gambling system</a:t>
            </a:r>
          </a:p>
          <a:p>
            <a:endParaRPr lang="en-US" altLang="zh-CN">
              <a:solidFill>
                <a:srgbClr val="0F496F"/>
              </a:solidFill>
              <a:ea typeface="SimSun" panose="02010600030101010101" pitchFamily="2" charset="-122"/>
            </a:endParaRPr>
          </a:p>
          <a:p>
            <a:endParaRPr lang="en-US" altLang="zh-CN">
              <a:solidFill>
                <a:srgbClr val="0F496F"/>
              </a:solidFill>
              <a:ea typeface="SimSun" panose="02010600030101010101" pitchFamily="2" charset="-122"/>
            </a:endParaRPr>
          </a:p>
        </p:txBody>
      </p:sp>
      <p:pic>
        <p:nvPicPr>
          <p:cNvPr id="4" name="Picture 3">
            <a:extLst>
              <a:ext uri="{FF2B5EF4-FFF2-40B4-BE49-F238E27FC236}">
                <a16:creationId xmlns:a16="http://schemas.microsoft.com/office/drawing/2014/main" id="{26FEAFA8-EF3D-48FF-A5CD-41CD7ABA1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467" y="1473200"/>
            <a:ext cx="7421464" cy="38839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124" name="Picture 4">
            <a:extLst>
              <a:ext uri="{FF2B5EF4-FFF2-40B4-BE49-F238E27FC236}">
                <a16:creationId xmlns:a16="http://schemas.microsoft.com/office/drawing/2014/main" id="{813C547E-9A7B-46D5-83A0-3B5B7D119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852488"/>
            <a:ext cx="4176712" cy="469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F93B86-EA74-4CA3-BDFA-95517DCADB66}"/>
              </a:ext>
            </a:extLst>
          </p:cNvPr>
          <p:cNvSpPr>
            <a:spLocks noGrp="1"/>
          </p:cNvSpPr>
          <p:nvPr>
            <p:ph type="title"/>
          </p:nvPr>
        </p:nvSpPr>
        <p:spPr>
          <a:xfrm>
            <a:off x="1563688" y="1295400"/>
            <a:ext cx="5910262" cy="1506538"/>
          </a:xfrm>
        </p:spPr>
        <p:txBody>
          <a:bodyPr/>
          <a:lstStyle/>
          <a:p>
            <a:pPr fontAlgn="auto"/>
            <a:r>
              <a:rPr lang="zh-CN" altLang="en-US" sz="4400" noProof="1"/>
              <a:t>System advantages</a:t>
            </a:r>
          </a:p>
        </p:txBody>
      </p:sp>
      <p:pic>
        <p:nvPicPr>
          <p:cNvPr id="11" name="Content Placeholder 10">
            <a:extLst>
              <a:ext uri="{FF2B5EF4-FFF2-40B4-BE49-F238E27FC236}">
                <a16:creationId xmlns:a16="http://schemas.microsoft.com/office/drawing/2014/main" id="{65969DF9-9A58-4B9A-8E88-456944AA11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2976" y="313268"/>
            <a:ext cx="5149686" cy="262962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147" name="Subtitle 2">
            <a:extLst>
              <a:ext uri="{FF2B5EF4-FFF2-40B4-BE49-F238E27FC236}">
                <a16:creationId xmlns:a16="http://schemas.microsoft.com/office/drawing/2014/main" id="{AC2F7F11-29F8-43E2-B735-9756CA2F7273}"/>
              </a:ext>
            </a:extLst>
          </p:cNvPr>
          <p:cNvSpPr txBox="1">
            <a:spLocks noChangeArrowheads="1"/>
          </p:cNvSpPr>
          <p:nvPr/>
        </p:nvSpPr>
        <p:spPr bwMode="auto">
          <a:xfrm>
            <a:off x="965200" y="3605213"/>
            <a:ext cx="104314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defRPr>
                <a:solidFill>
                  <a:schemeClr val="tx1"/>
                </a:solidFill>
                <a:latin typeface="Century Gothic" panose="020B0502020202020204" pitchFamily="34" charset="0"/>
              </a:defRPr>
            </a:lvl6pPr>
            <a:lvl7pPr defTabSz="457200" fontAlgn="base">
              <a:spcBef>
                <a:spcPct val="0"/>
              </a:spcBef>
              <a:spcAft>
                <a:spcPct val="0"/>
              </a:spcAft>
              <a:defRPr>
                <a:solidFill>
                  <a:schemeClr val="tx1"/>
                </a:solidFill>
                <a:latin typeface="Century Gothic" panose="020B0502020202020204" pitchFamily="34" charset="0"/>
              </a:defRPr>
            </a:lvl7pPr>
            <a:lvl8pPr defTabSz="457200" fontAlgn="base">
              <a:spcBef>
                <a:spcPct val="0"/>
              </a:spcBef>
              <a:spcAft>
                <a:spcPct val="0"/>
              </a:spcAft>
              <a:defRPr>
                <a:solidFill>
                  <a:schemeClr val="tx1"/>
                </a:solidFill>
                <a:latin typeface="Century Gothic" panose="020B0502020202020204" pitchFamily="34" charset="0"/>
              </a:defRPr>
            </a:lvl8pPr>
            <a:lvl9pPr defTabSz="457200" fontAlgn="base">
              <a:spcBef>
                <a:spcPct val="0"/>
              </a:spcBef>
              <a:spcAft>
                <a:spcPct val="0"/>
              </a:spcAft>
              <a:defRPr>
                <a:solidFill>
                  <a:schemeClr val="tx1"/>
                </a:solidFill>
                <a:latin typeface="Century Gothic" panose="020B0502020202020204" pitchFamily="34" charset="0"/>
              </a:defRPr>
            </a:lvl9pPr>
          </a:lstStyle>
          <a:p>
            <a:pPr>
              <a:spcBef>
                <a:spcPct val="20000"/>
              </a:spcBef>
              <a:spcAft>
                <a:spcPts val="600"/>
              </a:spcAft>
              <a:buClr>
                <a:schemeClr val="tx1"/>
              </a:buClr>
              <a:buSzPct val="80000"/>
              <a:buFont typeface="Wingdings 3" panose="05040102010807070707" pitchFamily="18" charset="2"/>
              <a:buChar char=""/>
            </a:pPr>
            <a:r>
              <a:rPr lang="en-US" altLang="zh-CN" sz="1200">
                <a:latin typeface="Century Gothic"/>
                <a:ea typeface="SimSun"/>
              </a:rPr>
              <a:t>Cash Mode</a:t>
            </a:r>
            <a:r>
              <a:rPr lang="zh-CN" altLang="en-US" sz="1200" dirty="0">
                <a:latin typeface="Century Gothic"/>
                <a:ea typeface="SimSun"/>
              </a:rPr>
              <a:t>     </a:t>
            </a:r>
            <a:endParaRPr lang="en-US" altLang="zh-CN" sz="1200" dirty="0">
              <a:latin typeface="Century Gothic"/>
              <a:ea typeface="SimSun"/>
            </a:endParaRPr>
          </a:p>
          <a:p>
            <a:pPr>
              <a:spcBef>
                <a:spcPct val="20000"/>
              </a:spcBef>
              <a:spcAft>
                <a:spcPts val="600"/>
              </a:spcAft>
              <a:buClr>
                <a:schemeClr val="tx1"/>
              </a:buClr>
              <a:buSzPct val="80000"/>
              <a:buFont typeface="Wingdings 3" panose="05040102010807070707" pitchFamily="18" charset="2"/>
              <a:buChar char=""/>
            </a:pPr>
            <a:r>
              <a:rPr lang="en-US" altLang="zh-CN" sz="1200">
                <a:ea typeface="SimSun" panose="02010600030101010101" pitchFamily="2" charset="-122"/>
              </a:rPr>
              <a:t>Mobile APP     </a:t>
            </a:r>
            <a:endParaRPr lang="zh-CN"/>
          </a:p>
          <a:p>
            <a:pPr>
              <a:spcBef>
                <a:spcPct val="20000"/>
              </a:spcBef>
              <a:spcAft>
                <a:spcPts val="600"/>
              </a:spcAft>
              <a:buClr>
                <a:schemeClr val="tx1"/>
              </a:buClr>
              <a:buSzPct val="80000"/>
              <a:buFont typeface="Wingdings 3" panose="05040102010807070707" pitchFamily="18" charset="2"/>
              <a:buChar char=""/>
            </a:pPr>
            <a:r>
              <a:rPr lang="en-US" altLang="zh-CN" sz="1200">
                <a:ea typeface="SimSun" panose="02010600030101010101" pitchFamily="2" charset="-122"/>
              </a:rPr>
              <a:t>Operate without team</a:t>
            </a:r>
            <a:endParaRPr lang="zh-CN"/>
          </a:p>
          <a:p>
            <a:pPr>
              <a:spcBef>
                <a:spcPct val="20000"/>
              </a:spcBef>
              <a:spcAft>
                <a:spcPts val="600"/>
              </a:spcAft>
              <a:buClr>
                <a:schemeClr val="tx1"/>
              </a:buClr>
              <a:buSzPct val="80000"/>
              <a:buFont typeface="Wingdings 3" panose="05040102010807070707" pitchFamily="18" charset="2"/>
              <a:buChar char=""/>
            </a:pPr>
            <a:r>
              <a:rPr lang="en-US" altLang="zh-CN" sz="1200">
                <a:ea typeface="SimSun" panose="02010600030101010101" pitchFamily="2" charset="-122"/>
              </a:rPr>
              <a:t>Online transfer</a:t>
            </a:r>
            <a:endParaRPr lang="zh-CN"/>
          </a:p>
          <a:p>
            <a:pPr>
              <a:spcBef>
                <a:spcPct val="20000"/>
              </a:spcBef>
              <a:spcAft>
                <a:spcPts val="600"/>
              </a:spcAft>
              <a:buClr>
                <a:schemeClr val="tx1"/>
              </a:buClr>
              <a:buSzPct val="80000"/>
              <a:buFont typeface="Wingdings 3" panose="05040102010807070707" pitchFamily="18" charset="2"/>
              <a:buChar char=""/>
            </a:pPr>
            <a:r>
              <a:rPr lang="en-US" altLang="zh-CN" sz="1200">
                <a:ea typeface="SimSun" panose="02010600030101010101" pitchFamily="2" charset="-122"/>
              </a:rPr>
              <a:t>Scan QRcode and apply new id</a:t>
            </a:r>
            <a:endParaRPr lang="zh-CN"/>
          </a:p>
          <a:p>
            <a:pPr>
              <a:spcBef>
                <a:spcPct val="20000"/>
              </a:spcBef>
              <a:spcAft>
                <a:spcPts val="600"/>
              </a:spcAft>
              <a:buClr>
                <a:schemeClr val="tx1"/>
              </a:buClr>
              <a:buSzPct val="80000"/>
              <a:buFont typeface="Wingdings 3" panose="05040102010807070707" pitchFamily="18" charset="2"/>
              <a:buChar char=""/>
            </a:pPr>
            <a:r>
              <a:rPr lang="en-US" altLang="zh-CN" sz="1200">
                <a:ea typeface="SimSun" panose="02010600030101010101" pitchFamily="2" charset="-122"/>
              </a:rPr>
              <a:t>ID binding with phone</a:t>
            </a:r>
            <a:endParaRPr lang="zh-CN"/>
          </a:p>
        </p:txBody>
      </p:sp>
      <p:sp>
        <p:nvSpPr>
          <p:cNvPr id="6148" name="Subtitle 2">
            <a:extLst>
              <a:ext uri="{FF2B5EF4-FFF2-40B4-BE49-F238E27FC236}">
                <a16:creationId xmlns:a16="http://schemas.microsoft.com/office/drawing/2014/main" id="{95AAFACE-898C-4658-A370-064E246CE495}"/>
              </a:ext>
            </a:extLst>
          </p:cNvPr>
          <p:cNvSpPr txBox="1">
            <a:spLocks noChangeArrowheads="1"/>
          </p:cNvSpPr>
          <p:nvPr/>
        </p:nvSpPr>
        <p:spPr bwMode="auto">
          <a:xfrm>
            <a:off x="3797300" y="3265488"/>
            <a:ext cx="7859713"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defRPr>
                <a:solidFill>
                  <a:schemeClr val="tx1"/>
                </a:solidFill>
                <a:latin typeface="Century Gothic" panose="020B0502020202020204" pitchFamily="34" charset="0"/>
              </a:defRPr>
            </a:lvl6pPr>
            <a:lvl7pPr defTabSz="457200" fontAlgn="base">
              <a:spcBef>
                <a:spcPct val="0"/>
              </a:spcBef>
              <a:spcAft>
                <a:spcPct val="0"/>
              </a:spcAft>
              <a:defRPr>
                <a:solidFill>
                  <a:schemeClr val="tx1"/>
                </a:solidFill>
                <a:latin typeface="Century Gothic" panose="020B0502020202020204" pitchFamily="34" charset="0"/>
              </a:defRPr>
            </a:lvl7pPr>
            <a:lvl8pPr defTabSz="457200" fontAlgn="base">
              <a:spcBef>
                <a:spcPct val="0"/>
              </a:spcBef>
              <a:spcAft>
                <a:spcPct val="0"/>
              </a:spcAft>
              <a:defRPr>
                <a:solidFill>
                  <a:schemeClr val="tx1"/>
                </a:solidFill>
                <a:latin typeface="Century Gothic" panose="020B0502020202020204" pitchFamily="34" charset="0"/>
              </a:defRPr>
            </a:lvl8pPr>
            <a:lvl9pPr defTabSz="457200" fontAlgn="base">
              <a:spcBef>
                <a:spcPct val="0"/>
              </a:spcBef>
              <a:spcAft>
                <a:spcPct val="0"/>
              </a:spcAft>
              <a:defRPr>
                <a:solidFill>
                  <a:schemeClr val="tx1"/>
                </a:solidFill>
                <a:latin typeface="Century Gothic" panose="020B0502020202020204" pitchFamily="34" charset="0"/>
              </a:defRPr>
            </a:lvl9pPr>
          </a:lstStyle>
          <a:p>
            <a:pPr>
              <a:spcBef>
                <a:spcPct val="20000"/>
              </a:spcBef>
              <a:spcAft>
                <a:spcPts val="600"/>
              </a:spcAft>
              <a:buClr>
                <a:schemeClr val="tx1"/>
              </a:buClr>
              <a:buSzPct val="80000"/>
              <a:buFont typeface="Arial" panose="020B0604020202020204" pitchFamily="34" charset="0"/>
              <a:buChar char="•"/>
            </a:pPr>
            <a:r>
              <a:rPr lang="en-US" altLang="zh-CN" sz="1200">
                <a:ea typeface="SimSun" panose="02010600030101010101" pitchFamily="2" charset="-122"/>
              </a:rPr>
              <a:t>Solved “bad debt” issue</a:t>
            </a:r>
            <a:r>
              <a:rPr lang="zh-CN" altLang="en-US" sz="1200">
                <a:ea typeface="SimSun" panose="02010600030101010101" pitchFamily="2" charset="-122"/>
              </a:rPr>
              <a:t>   </a:t>
            </a:r>
            <a:endParaRPr lang="en-US" altLang="zh-CN" sz="1200">
              <a:ea typeface="SimSun" panose="02010600030101010101" pitchFamily="2" charset="-122"/>
            </a:endParaRPr>
          </a:p>
          <a:p>
            <a:pPr>
              <a:spcBef>
                <a:spcPct val="20000"/>
              </a:spcBef>
              <a:spcAft>
                <a:spcPts val="600"/>
              </a:spcAft>
              <a:buClr>
                <a:schemeClr val="tx1"/>
              </a:buClr>
              <a:buSzPct val="80000"/>
              <a:buFont typeface="Arial" panose="020B0604020202020204" pitchFamily="34" charset="0"/>
              <a:buChar char="•"/>
            </a:pPr>
            <a:r>
              <a:rPr lang="en-US" altLang="zh-CN" sz="1200">
                <a:ea typeface="SimSun" panose="02010600030101010101" pitchFamily="2" charset="-122"/>
              </a:rPr>
              <a:t>Player enjoy the games anytime, anywhere</a:t>
            </a:r>
          </a:p>
          <a:p>
            <a:pPr>
              <a:spcBef>
                <a:spcPct val="20000"/>
              </a:spcBef>
              <a:spcAft>
                <a:spcPts val="600"/>
              </a:spcAft>
              <a:buClr>
                <a:schemeClr val="tx1"/>
              </a:buClr>
              <a:buSzPct val="80000"/>
              <a:buFont typeface="Arial" panose="020B0604020202020204" pitchFamily="34" charset="0"/>
              <a:buChar char="•"/>
            </a:pPr>
            <a:r>
              <a:rPr lang="en-US" altLang="zh-CN" sz="1200">
                <a:ea typeface="SimSun" panose="02010600030101010101" pitchFamily="2" charset="-122"/>
              </a:rPr>
              <a:t>Professional customer service, online transfer and withdraw system </a:t>
            </a:r>
          </a:p>
          <a:p>
            <a:pPr>
              <a:spcBef>
                <a:spcPct val="20000"/>
              </a:spcBef>
              <a:spcAft>
                <a:spcPts val="600"/>
              </a:spcAft>
              <a:buClr>
                <a:schemeClr val="tx1"/>
              </a:buClr>
              <a:buSzPct val="80000"/>
              <a:buFont typeface="Arial" panose="020B0604020202020204" pitchFamily="34" charset="0"/>
              <a:buChar char="•"/>
            </a:pPr>
            <a:r>
              <a:rPr lang="en-US" altLang="zh-CN" sz="1200">
                <a:ea typeface="SimSun" panose="02010600030101010101" pitchFamily="2" charset="-122"/>
              </a:rPr>
              <a:t>Online transfer (points) can be done between shareholder, member and player themself. </a:t>
            </a:r>
          </a:p>
          <a:p>
            <a:pPr>
              <a:spcBef>
                <a:spcPct val="20000"/>
              </a:spcBef>
              <a:spcAft>
                <a:spcPts val="600"/>
              </a:spcAft>
              <a:buClr>
                <a:schemeClr val="tx1"/>
              </a:buClr>
              <a:buSzPct val="80000"/>
              <a:buFont typeface="Arial" panose="020B0604020202020204" pitchFamily="34" charset="0"/>
              <a:buChar char="•"/>
            </a:pPr>
            <a:r>
              <a:rPr lang="en-US" altLang="zh-CN" sz="1200">
                <a:ea typeface="SimSun" panose="02010600030101010101" pitchFamily="2" charset="-122"/>
              </a:rPr>
              <a:t>S</a:t>
            </a:r>
            <a:r>
              <a:rPr lang="zh-CN" altLang="en-US" sz="1200">
                <a:ea typeface="SimSun" panose="02010600030101010101" pitchFamily="2" charset="-122"/>
              </a:rPr>
              <a:t>imple and quick recommendation to </a:t>
            </a:r>
            <a:r>
              <a:rPr lang="en-US" altLang="zh-CN" sz="1200">
                <a:ea typeface="SimSun" panose="02010600030101010101" pitchFamily="2" charset="-122"/>
              </a:rPr>
              <a:t>downline and </a:t>
            </a:r>
            <a:r>
              <a:rPr lang="zh-CN" altLang="en-US" sz="1200">
                <a:ea typeface="SimSun" panose="02010600030101010101" pitchFamily="2" charset="-122"/>
              </a:rPr>
              <a:t>player</a:t>
            </a:r>
          </a:p>
          <a:p>
            <a:pPr>
              <a:spcBef>
                <a:spcPct val="20000"/>
              </a:spcBef>
              <a:spcAft>
                <a:spcPts val="600"/>
              </a:spcAft>
              <a:buClr>
                <a:schemeClr val="tx1"/>
              </a:buClr>
              <a:buSzPct val="80000"/>
              <a:buFont typeface="Arial" panose="020B0604020202020204" pitchFamily="34" charset="0"/>
              <a:buChar char="•"/>
            </a:pPr>
            <a:r>
              <a:rPr lang="en-US" altLang="zh-CN" sz="1200">
                <a:ea typeface="SimSun" panose="02010600030101010101" pitchFamily="2" charset="-122"/>
              </a:rPr>
              <a:t>Provide safety for players 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6B30BE-2047-4401-A464-DFC8A256EE3A}"/>
              </a:ext>
            </a:extLst>
          </p:cNvPr>
          <p:cNvSpPr>
            <a:spLocks noGrp="1"/>
          </p:cNvSpPr>
          <p:nvPr>
            <p:ph type="title"/>
          </p:nvPr>
        </p:nvSpPr>
        <p:spPr>
          <a:xfrm>
            <a:off x="1563688" y="447675"/>
            <a:ext cx="5910262" cy="1506538"/>
          </a:xfrm>
        </p:spPr>
        <p:txBody>
          <a:bodyPr/>
          <a:lstStyle/>
          <a:p>
            <a:pPr fontAlgn="auto"/>
            <a:r>
              <a:rPr lang="en-US" sz="4400" noProof="1"/>
              <a:t>System modal</a:t>
            </a:r>
          </a:p>
        </p:txBody>
      </p:sp>
      <p:pic>
        <p:nvPicPr>
          <p:cNvPr id="11" name="Content Placeholder 10">
            <a:extLst>
              <a:ext uri="{FF2B5EF4-FFF2-40B4-BE49-F238E27FC236}">
                <a16:creationId xmlns:a16="http://schemas.microsoft.com/office/drawing/2014/main" id="{5F6D0904-0CFC-4EDA-9978-DC46C393F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0373" y="313268"/>
            <a:ext cx="4674892" cy="262962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171" name="Subtitle 2">
            <a:extLst>
              <a:ext uri="{FF2B5EF4-FFF2-40B4-BE49-F238E27FC236}">
                <a16:creationId xmlns:a16="http://schemas.microsoft.com/office/drawing/2014/main" id="{2FBBC0C3-6125-4813-82DA-CF36AD6E05D1}"/>
              </a:ext>
            </a:extLst>
          </p:cNvPr>
          <p:cNvSpPr txBox="1">
            <a:spLocks noChangeArrowheads="1"/>
          </p:cNvSpPr>
          <p:nvPr/>
        </p:nvSpPr>
        <p:spPr bwMode="auto">
          <a:xfrm>
            <a:off x="727075" y="2801938"/>
            <a:ext cx="640080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defRPr>
                <a:solidFill>
                  <a:schemeClr val="tx1"/>
                </a:solidFill>
                <a:latin typeface="Century Gothic" panose="020B0502020202020204" pitchFamily="34" charset="0"/>
              </a:defRPr>
            </a:lvl6pPr>
            <a:lvl7pPr defTabSz="457200" fontAlgn="base">
              <a:spcBef>
                <a:spcPct val="0"/>
              </a:spcBef>
              <a:spcAft>
                <a:spcPct val="0"/>
              </a:spcAft>
              <a:defRPr>
                <a:solidFill>
                  <a:schemeClr val="tx1"/>
                </a:solidFill>
                <a:latin typeface="Century Gothic" panose="020B0502020202020204" pitchFamily="34" charset="0"/>
              </a:defRPr>
            </a:lvl7pPr>
            <a:lvl8pPr defTabSz="457200" fontAlgn="base">
              <a:spcBef>
                <a:spcPct val="0"/>
              </a:spcBef>
              <a:spcAft>
                <a:spcPct val="0"/>
              </a:spcAft>
              <a:defRPr>
                <a:solidFill>
                  <a:schemeClr val="tx1"/>
                </a:solidFill>
                <a:latin typeface="Century Gothic" panose="020B0502020202020204" pitchFamily="34" charset="0"/>
              </a:defRPr>
            </a:lvl8pPr>
            <a:lvl9pPr defTabSz="457200" fontAlgn="base">
              <a:spcBef>
                <a:spcPct val="0"/>
              </a:spcBef>
              <a:spcAft>
                <a:spcPct val="0"/>
              </a:spcAft>
              <a:defRPr>
                <a:solidFill>
                  <a:schemeClr val="tx1"/>
                </a:solidFill>
                <a:latin typeface="Century Gothic" panose="020B0502020202020204" pitchFamily="34" charset="0"/>
              </a:defRPr>
            </a:lvl9pPr>
          </a:lstStyle>
          <a:p>
            <a:pPr>
              <a:spcBef>
                <a:spcPct val="20000"/>
              </a:spcBef>
              <a:spcAft>
                <a:spcPts val="600"/>
              </a:spcAft>
              <a:buClr>
                <a:schemeClr val="tx1"/>
              </a:buClr>
              <a:buSzPct val="80000"/>
              <a:buFont typeface="Wingdings 3" panose="05040102010807070707" pitchFamily="18" charset="2"/>
              <a:buChar char=""/>
            </a:pPr>
            <a:endParaRPr lang="en-US" altLang="zh-CN" sz="2000">
              <a:ea typeface="SimSun" panose="02010600030101010101" pitchFamily="2" charset="-122"/>
            </a:endParaRPr>
          </a:p>
        </p:txBody>
      </p:sp>
      <p:sp>
        <p:nvSpPr>
          <p:cNvPr id="7172" name="TextBox 2">
            <a:extLst>
              <a:ext uri="{FF2B5EF4-FFF2-40B4-BE49-F238E27FC236}">
                <a16:creationId xmlns:a16="http://schemas.microsoft.com/office/drawing/2014/main" id="{E744A76E-72BC-4207-92D8-A60CAA232A5B}"/>
              </a:ext>
            </a:extLst>
          </p:cNvPr>
          <p:cNvSpPr txBox="1">
            <a:spLocks noChangeArrowheads="1"/>
          </p:cNvSpPr>
          <p:nvPr/>
        </p:nvSpPr>
        <p:spPr bwMode="auto">
          <a:xfrm>
            <a:off x="427038" y="1803400"/>
            <a:ext cx="169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ea typeface="SimSun" panose="02010600030101010101" pitchFamily="2" charset="-122"/>
              </a:rPr>
              <a:t>calculation</a:t>
            </a:r>
          </a:p>
        </p:txBody>
      </p:sp>
      <p:sp>
        <p:nvSpPr>
          <p:cNvPr id="7173" name="TextBox 3">
            <a:extLst>
              <a:ext uri="{FF2B5EF4-FFF2-40B4-BE49-F238E27FC236}">
                <a16:creationId xmlns:a16="http://schemas.microsoft.com/office/drawing/2014/main" id="{4E7D4024-F94E-404A-BC48-3C0E02AFCE0B}"/>
              </a:ext>
            </a:extLst>
          </p:cNvPr>
          <p:cNvSpPr txBox="1">
            <a:spLocks noChangeArrowheads="1"/>
          </p:cNvSpPr>
          <p:nvPr/>
        </p:nvSpPr>
        <p:spPr bwMode="auto">
          <a:xfrm>
            <a:off x="417513" y="2209800"/>
            <a:ext cx="581183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ea typeface="SimSun" panose="02010600030101010101" pitchFamily="2" charset="-122"/>
              </a:rPr>
              <a:t>130 shares</a:t>
            </a:r>
            <a:r>
              <a:rPr lang="zh-CN" altLang="en-US" sz="1400">
                <a:ea typeface="SimSun" panose="02010600030101010101" pitchFamily="2" charset="-122"/>
              </a:rPr>
              <a:t> </a:t>
            </a:r>
            <a:r>
              <a:rPr lang="en-US" altLang="zh-CN" sz="1400">
                <a:ea typeface="SimSun" panose="02010600030101010101" pitchFamily="2" charset="-122"/>
              </a:rPr>
              <a:t>= 100%</a:t>
            </a:r>
          </a:p>
          <a:p>
            <a:r>
              <a:rPr lang="en-US" altLang="zh-CN" sz="1400">
                <a:ea typeface="SimSun" panose="02010600030101010101" pitchFamily="2" charset="-122"/>
              </a:rPr>
              <a:t>1 shares</a:t>
            </a:r>
            <a:r>
              <a:rPr lang="zh-CN" altLang="en-US" sz="1400">
                <a:ea typeface="SimSun" panose="02010600030101010101" pitchFamily="2" charset="-122"/>
              </a:rPr>
              <a:t> </a:t>
            </a:r>
            <a:r>
              <a:rPr lang="en-US" altLang="zh-CN" sz="1400">
                <a:ea typeface="SimSun" panose="02010600030101010101" pitchFamily="2" charset="-122"/>
              </a:rPr>
              <a:t>= 0.769%</a:t>
            </a:r>
          </a:p>
          <a:p>
            <a:endParaRPr lang="en-US" altLang="zh-CN" sz="1400">
              <a:ea typeface="SimSun" panose="02010600030101010101" pitchFamily="2" charset="-122"/>
            </a:endParaRPr>
          </a:p>
          <a:p>
            <a:r>
              <a:rPr lang="en-US" altLang="zh-CN" sz="1400">
                <a:ea typeface="SimSun" panose="02010600030101010101" pitchFamily="2" charset="-122"/>
              </a:rPr>
              <a:t>50 shares</a:t>
            </a:r>
            <a:r>
              <a:rPr lang="zh-CN" altLang="en-US" sz="1400">
                <a:ea typeface="SimSun" panose="02010600030101010101" pitchFamily="2" charset="-122"/>
              </a:rPr>
              <a:t> </a:t>
            </a:r>
            <a:r>
              <a:rPr lang="en-US" altLang="zh-CN" sz="1400">
                <a:ea typeface="SimSun" panose="02010600030101010101" pitchFamily="2" charset="-122"/>
              </a:rPr>
              <a:t>= 38.46%</a:t>
            </a:r>
          </a:p>
          <a:p>
            <a:endParaRPr lang="en-US" altLang="zh-CN" sz="1400">
              <a:ea typeface="SimSun" panose="02010600030101010101" pitchFamily="2" charset="-122"/>
            </a:endParaRPr>
          </a:p>
          <a:p>
            <a:r>
              <a:rPr lang="en-US" altLang="zh-CN" sz="1400">
                <a:ea typeface="SimSun" panose="02010600030101010101" pitchFamily="2" charset="-122"/>
              </a:rPr>
              <a:t>1. System divide 100% to 130shares, mean all agent is our shareholder in this structure.</a:t>
            </a:r>
          </a:p>
          <a:p>
            <a:r>
              <a:rPr lang="en-US" altLang="zh-CN" sz="1400">
                <a:ea typeface="SimSun" panose="02010600030101010101" pitchFamily="2" charset="-122"/>
              </a:rPr>
              <a:t>2. Winning pool system</a:t>
            </a:r>
            <a:r>
              <a:rPr lang="zh-CN" altLang="en-US" sz="1400">
                <a:ea typeface="SimSun" panose="02010600030101010101" pitchFamily="2" charset="-122"/>
              </a:rPr>
              <a:t> </a:t>
            </a:r>
            <a:r>
              <a:rPr lang="en-US" altLang="zh-CN" sz="1400">
                <a:ea typeface="SimSun" panose="02010600030101010101" pitchFamily="2" charset="-122"/>
              </a:rPr>
              <a:t>= all player in company (bets) will be add in winning pool. every games (products) have separate winning pool</a:t>
            </a:r>
            <a:r>
              <a:rPr lang="zh-CN" altLang="en-US" sz="1400">
                <a:ea typeface="SimSun" panose="02010600030101010101" pitchFamily="2" charset="-122"/>
              </a:rPr>
              <a:t>，</a:t>
            </a:r>
            <a:r>
              <a:rPr lang="en-US" altLang="zh-CN" sz="1400">
                <a:ea typeface="SimSun" panose="02010600030101010101" pitchFamily="2" charset="-122"/>
              </a:rPr>
              <a:t>shareholders share the benefits</a:t>
            </a:r>
          </a:p>
        </p:txBody>
      </p:sp>
      <p:sp>
        <p:nvSpPr>
          <p:cNvPr id="7174" name="TextBox 4">
            <a:extLst>
              <a:ext uri="{FF2B5EF4-FFF2-40B4-BE49-F238E27FC236}">
                <a16:creationId xmlns:a16="http://schemas.microsoft.com/office/drawing/2014/main" id="{87B09E12-442B-4D37-9201-91A4B367E9B9}"/>
              </a:ext>
            </a:extLst>
          </p:cNvPr>
          <p:cNvSpPr txBox="1">
            <a:spLocks noChangeArrowheads="1"/>
          </p:cNvSpPr>
          <p:nvPr/>
        </p:nvSpPr>
        <p:spPr bwMode="auto">
          <a:xfrm>
            <a:off x="427038" y="4932363"/>
            <a:ext cx="3827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u="sng">
                <a:ea typeface="SimSun" panose="02010600030101010101" pitchFamily="2" charset="-122"/>
              </a:rPr>
              <a:t>Profits</a:t>
            </a:r>
            <a:r>
              <a:rPr lang="zh-CN" altLang="en-US" sz="2400" b="1" u="sng">
                <a:ea typeface="SimSun" panose="02010600030101010101" pitchFamily="2" charset="-122"/>
              </a:rPr>
              <a:t> </a:t>
            </a:r>
            <a:r>
              <a:rPr lang="en-US" altLang="zh-CN" sz="2400" b="1" u="sng">
                <a:ea typeface="SimSun" panose="02010600030101010101" pitchFamily="2" charset="-122"/>
              </a:rPr>
              <a:t>/ Benefits structure</a:t>
            </a:r>
          </a:p>
        </p:txBody>
      </p:sp>
      <p:sp>
        <p:nvSpPr>
          <p:cNvPr id="7175" name="TextBox 5">
            <a:extLst>
              <a:ext uri="{FF2B5EF4-FFF2-40B4-BE49-F238E27FC236}">
                <a16:creationId xmlns:a16="http://schemas.microsoft.com/office/drawing/2014/main" id="{630FC7CB-02A0-4558-8773-BB5A55591EF9}"/>
              </a:ext>
            </a:extLst>
          </p:cNvPr>
          <p:cNvSpPr txBox="1">
            <a:spLocks noChangeArrowheads="1"/>
          </p:cNvSpPr>
          <p:nvPr/>
        </p:nvSpPr>
        <p:spPr bwMode="auto">
          <a:xfrm>
            <a:off x="417513" y="5538788"/>
            <a:ext cx="6127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defRPr>
                <a:solidFill>
                  <a:schemeClr val="tx1"/>
                </a:solidFill>
                <a:latin typeface="Century Gothic" panose="020B0502020202020204" pitchFamily="34" charset="0"/>
              </a:defRPr>
            </a:lvl6pPr>
            <a:lvl7pPr defTabSz="457200" fontAlgn="base">
              <a:spcBef>
                <a:spcPct val="0"/>
              </a:spcBef>
              <a:spcAft>
                <a:spcPct val="0"/>
              </a:spcAft>
              <a:defRPr>
                <a:solidFill>
                  <a:schemeClr val="tx1"/>
                </a:solidFill>
                <a:latin typeface="Century Gothic" panose="020B0502020202020204" pitchFamily="34" charset="0"/>
              </a:defRPr>
            </a:lvl7pPr>
            <a:lvl8pPr defTabSz="457200" fontAlgn="base">
              <a:spcBef>
                <a:spcPct val="0"/>
              </a:spcBef>
              <a:spcAft>
                <a:spcPct val="0"/>
              </a:spcAft>
              <a:defRPr>
                <a:solidFill>
                  <a:schemeClr val="tx1"/>
                </a:solidFill>
                <a:latin typeface="Century Gothic" panose="020B0502020202020204" pitchFamily="34" charset="0"/>
              </a:defRPr>
            </a:lvl8pPr>
            <a:lvl9pPr defTabSz="457200" fontAlgn="base">
              <a:spcBef>
                <a:spcPct val="0"/>
              </a:spcBef>
              <a:spcAft>
                <a:spcPct val="0"/>
              </a:spcAft>
              <a:defRPr>
                <a:solidFill>
                  <a:schemeClr val="tx1"/>
                </a:solidFill>
                <a:latin typeface="Century Gothic" panose="020B0502020202020204" pitchFamily="34" charset="0"/>
              </a:defRPr>
            </a:lvl9pPr>
          </a:lstStyle>
          <a:p>
            <a:pPr>
              <a:buFont typeface="Wingdings" panose="05000000000000000000" pitchFamily="2" charset="2"/>
              <a:buChar char="§"/>
            </a:pPr>
            <a:r>
              <a:rPr lang="en-US" altLang="zh-CN" sz="1200">
                <a:ea typeface="SimSun" panose="02010600030101010101" pitchFamily="2" charset="-122"/>
              </a:rPr>
              <a:t>Company</a:t>
            </a:r>
            <a:r>
              <a:rPr lang="zh-CN" altLang="en-US" sz="1200">
                <a:ea typeface="SimSun" panose="02010600030101010101" pitchFamily="2" charset="-122"/>
              </a:rPr>
              <a:t> （</a:t>
            </a:r>
            <a:r>
              <a:rPr lang="en-US" altLang="zh-CN" sz="1200">
                <a:ea typeface="SimSun" panose="02010600030101010101" pitchFamily="2" charset="-122"/>
              </a:rPr>
              <a:t>Share percentage</a:t>
            </a:r>
            <a:r>
              <a:rPr lang="zh-CN" altLang="en-US" sz="1200">
                <a:ea typeface="SimSun" panose="02010600030101010101" pitchFamily="2" charset="-122"/>
              </a:rPr>
              <a:t>）</a:t>
            </a:r>
            <a:endParaRPr lang="en-US" altLang="zh-CN" sz="1200">
              <a:ea typeface="SimSun" panose="02010600030101010101" pitchFamily="2" charset="-122"/>
            </a:endParaRPr>
          </a:p>
          <a:p>
            <a:pPr>
              <a:buFont typeface="Wingdings" panose="05000000000000000000" pitchFamily="2" charset="2"/>
              <a:buChar char="§"/>
            </a:pPr>
            <a:r>
              <a:rPr lang="en-US" altLang="zh-CN" sz="1200">
                <a:ea typeface="SimSun" panose="02010600030101010101" pitchFamily="2" charset="-122"/>
              </a:rPr>
              <a:t>Shareholder</a:t>
            </a:r>
            <a:r>
              <a:rPr lang="zh-CN" altLang="en-US" sz="1200">
                <a:ea typeface="SimSun" panose="02010600030101010101" pitchFamily="2" charset="-122"/>
              </a:rPr>
              <a:t> （</a:t>
            </a:r>
            <a:r>
              <a:rPr lang="en-US" altLang="zh-CN" sz="1200">
                <a:ea typeface="SimSun" panose="02010600030101010101" pitchFamily="2" charset="-122"/>
              </a:rPr>
              <a:t>Share percentage</a:t>
            </a:r>
            <a:r>
              <a:rPr lang="zh-CN" altLang="en-US" sz="1200">
                <a:ea typeface="SimSun" panose="02010600030101010101" pitchFamily="2" charset="-122"/>
              </a:rPr>
              <a:t>）</a:t>
            </a:r>
            <a:endParaRPr lang="en-US" altLang="zh-CN" sz="1200">
              <a:ea typeface="SimSun" panose="02010600030101010101" pitchFamily="2" charset="-122"/>
            </a:endParaRPr>
          </a:p>
          <a:p>
            <a:pPr>
              <a:buFont typeface="Wingdings" panose="05000000000000000000" pitchFamily="2" charset="2"/>
              <a:buChar char="§"/>
            </a:pPr>
            <a:r>
              <a:rPr lang="en-US" altLang="zh-CN" sz="1200">
                <a:ea typeface="SimSun" panose="02010600030101010101" pitchFamily="2" charset="-122"/>
              </a:rPr>
              <a:t>Member</a:t>
            </a:r>
            <a:r>
              <a:rPr lang="zh-CN" altLang="en-US" sz="1200">
                <a:ea typeface="SimSun" panose="02010600030101010101" pitchFamily="2" charset="-122"/>
              </a:rPr>
              <a:t> （</a:t>
            </a:r>
            <a:r>
              <a:rPr lang="en-US" altLang="zh-CN" sz="1200">
                <a:ea typeface="SimSun" panose="02010600030101010101" pitchFamily="2" charset="-122"/>
              </a:rPr>
              <a:t>benefit from group “every levels” profit returns</a:t>
            </a:r>
            <a:r>
              <a:rPr lang="zh-CN" altLang="en-US" sz="1200">
                <a:ea typeface="SimSun" panose="02010600030101010101" pitchFamily="2" charset="-122"/>
              </a:rPr>
              <a:t>）</a:t>
            </a:r>
            <a:endParaRPr lang="en-US" altLang="zh-CN" sz="1200">
              <a:ea typeface="SimSun" panose="02010600030101010101" pitchFamily="2" charset="-122"/>
            </a:endParaRPr>
          </a:p>
          <a:p>
            <a:pPr>
              <a:buFont typeface="Wingdings" panose="05000000000000000000" pitchFamily="2" charset="2"/>
              <a:buChar char="§"/>
            </a:pPr>
            <a:r>
              <a:rPr lang="en-US" altLang="zh-CN" sz="1200">
                <a:ea typeface="SimSun" panose="02010600030101010101" pitchFamily="2" charset="-122"/>
              </a:rPr>
              <a:t>Players</a:t>
            </a:r>
            <a:r>
              <a:rPr lang="zh-CN" altLang="en-US" sz="1200">
                <a:ea typeface="SimSun" panose="02010600030101010101" pitchFamily="2" charset="-122"/>
              </a:rPr>
              <a:t> （</a:t>
            </a:r>
            <a:r>
              <a:rPr lang="en-US" altLang="zh-CN" sz="1200">
                <a:ea typeface="SimSun" panose="02010600030101010101" pitchFamily="2" charset="-122"/>
              </a:rPr>
              <a:t>benefit from downline “one level” profit returns+player self profit </a:t>
            </a:r>
            <a:r>
              <a:rPr lang="zh-CN" altLang="en-US" sz="1200">
                <a:ea typeface="SimSun" panose="02010600030101010101" pitchFamily="2" charset="-122"/>
              </a:rPr>
              <a:t>）</a:t>
            </a:r>
            <a:endParaRPr lang="en-US" altLang="zh-CN" sz="1200">
              <a:ea typeface="SimSun" panose="02010600030101010101" pitchFamily="2" charset="-122"/>
            </a:endParaRPr>
          </a:p>
        </p:txBody>
      </p:sp>
      <p:graphicFrame>
        <p:nvGraphicFramePr>
          <p:cNvPr id="8" name="Diagram 7">
            <a:extLst>
              <a:ext uri="{FF2B5EF4-FFF2-40B4-BE49-F238E27FC236}">
                <a16:creationId xmlns:a16="http://schemas.microsoft.com/office/drawing/2014/main" id="{EB93DC85-EB25-4094-B87F-F3827DE7928C}"/>
              </a:ext>
            </a:extLst>
          </p:cNvPr>
          <p:cNvGraphicFramePr/>
          <p:nvPr/>
        </p:nvGraphicFramePr>
        <p:xfrm>
          <a:off x="6104466" y="3120475"/>
          <a:ext cx="4902201" cy="348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F9D8A-2B9C-460C-A394-CC00F8554F35}"/>
              </a:ext>
            </a:extLst>
          </p:cNvPr>
          <p:cNvSpPr>
            <a:spLocks noGrp="1"/>
          </p:cNvSpPr>
          <p:nvPr>
            <p:ph idx="1"/>
          </p:nvPr>
        </p:nvSpPr>
        <p:spPr>
          <a:xfrm>
            <a:off x="438150" y="449263"/>
            <a:ext cx="8534400" cy="6103937"/>
          </a:xfrm>
        </p:spPr>
        <p:txBody>
          <a:bodyPr>
            <a:noAutofit/>
          </a:bodyPr>
          <a:lstStyle/>
          <a:p>
            <a:pPr marL="0" indent="0" fontAlgn="auto">
              <a:buFont typeface="Wingdings 3" panose="05040102010807070707" pitchFamily="18" charset="2"/>
              <a:buNone/>
            </a:pPr>
            <a:r>
              <a:rPr lang="en-US" altLang="zh-CN" sz="1100" b="1" u="sng" spc="300" noProof="1">
                <a:solidFill>
                  <a:schemeClr val="tx1"/>
                </a:solidFill>
                <a:ea typeface="Microsoft YaHei" panose="020B0503020204020204" pitchFamily="34" charset="-122"/>
                <a:cs typeface="Century Gothic" panose="020B0502020202020204" charset="0"/>
              </a:rPr>
              <a:t>Benefit to become shareholder</a:t>
            </a:r>
            <a:r>
              <a:rPr lang="zh-CN" altLang="en-US" sz="1100" b="1" u="sng" spc="300" noProof="1">
                <a:solidFill>
                  <a:schemeClr val="tx1"/>
                </a:solidFill>
                <a:ea typeface="Microsoft YaHei" panose="020B0503020204020204" pitchFamily="34" charset="-122"/>
                <a:cs typeface="Century Gothic" panose="020B0502020202020204" charset="0"/>
              </a:rPr>
              <a:t> </a:t>
            </a:r>
            <a:endParaRPr lang="en-US" altLang="zh-CN" sz="1100" b="1" u="sng"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1. No more bad debts.</a:t>
            </a:r>
            <a:r>
              <a:rPr lang="zh-CN" altLang="en-US" sz="1100" b="1" spc="300" noProof="1">
                <a:solidFill>
                  <a:schemeClr val="tx1"/>
                </a:solidFill>
                <a:ea typeface="Microsoft YaHei" panose="020B0503020204020204" pitchFamily="34" charset="-122"/>
                <a:cs typeface="Century Gothic" panose="020B0502020202020204" charset="0"/>
              </a:rPr>
              <a:t> </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2. No need set up a team.</a:t>
            </a:r>
            <a:r>
              <a:rPr lang="zh-CN" altLang="en-US" sz="1100" b="1" spc="300" noProof="1">
                <a:solidFill>
                  <a:schemeClr val="tx1"/>
                </a:solidFill>
                <a:ea typeface="Microsoft YaHei" panose="020B0503020204020204" pitchFamily="34" charset="-122"/>
                <a:cs typeface="Century Gothic" panose="020B0502020202020204" charset="0"/>
              </a:rPr>
              <a:t> </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3. ‘Sure win</a:t>
            </a:r>
            <a:r>
              <a:rPr lang="zh-CN" altLang="en-US" sz="1100" b="1" spc="300" noProof="1">
                <a:solidFill>
                  <a:schemeClr val="tx1"/>
                </a:solidFill>
                <a:ea typeface="Microsoft YaHei" panose="020B0503020204020204" pitchFamily="34" charset="-122"/>
                <a:cs typeface="Century Gothic" panose="020B0502020202020204" charset="0"/>
              </a:rPr>
              <a:t>’ </a:t>
            </a:r>
            <a:r>
              <a:rPr lang="en-US" altLang="zh-CN" sz="1100" b="1" spc="300" noProof="1">
                <a:solidFill>
                  <a:schemeClr val="tx1"/>
                </a:solidFill>
                <a:ea typeface="Microsoft YaHei" panose="020B0503020204020204" pitchFamily="34" charset="-122"/>
                <a:cs typeface="Century Gothic" panose="020B0502020202020204" charset="0"/>
              </a:rPr>
              <a:t>system</a:t>
            </a:r>
            <a:r>
              <a:rPr lang="zh-CN" altLang="en-US" sz="1100" b="1" spc="300" noProof="1">
                <a:solidFill>
                  <a:schemeClr val="tx1"/>
                </a:solidFill>
                <a:ea typeface="Microsoft YaHei" panose="020B0503020204020204" pitchFamily="34" charset="-122"/>
                <a:cs typeface="Century Gothic" panose="020B0502020202020204" charset="0"/>
              </a:rPr>
              <a:t> </a:t>
            </a:r>
            <a:r>
              <a:rPr lang="en-US" altLang="zh-CN" sz="1100" b="1" spc="300" noProof="1">
                <a:solidFill>
                  <a:schemeClr val="tx1"/>
                </a:solidFill>
                <a:ea typeface="Microsoft YaHei" panose="020B0503020204020204" pitchFamily="34" charset="-122"/>
                <a:cs typeface="Century Gothic" panose="020B0502020202020204" charset="0"/>
              </a:rPr>
              <a:t>= Winning pool sharing</a:t>
            </a:r>
            <a:r>
              <a:rPr lang="zh-CN" altLang="en-US" sz="1100" b="1" spc="300" noProof="1">
                <a:solidFill>
                  <a:schemeClr val="tx1"/>
                </a:solidFill>
                <a:ea typeface="Microsoft YaHei" panose="020B0503020204020204" pitchFamily="34" charset="-122"/>
                <a:cs typeface="Century Gothic" panose="020B0502020202020204" charset="0"/>
              </a:rPr>
              <a:t> </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4. Shareholders profit come from his group's betting </a:t>
            </a: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   amount/turnover.</a:t>
            </a:r>
          </a:p>
          <a:p>
            <a:pPr marL="0" indent="0" fontAlgn="auto">
              <a:buFont typeface="Wingdings 3" panose="05040102010807070707" pitchFamily="18" charset="2"/>
              <a:buNone/>
            </a:pPr>
            <a:endParaRPr lang="zh-CN" altLang="en-US"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u="sng" spc="300" noProof="1">
                <a:solidFill>
                  <a:schemeClr val="tx1"/>
                </a:solidFill>
                <a:ea typeface="Microsoft YaHei" panose="020B0503020204020204" pitchFamily="34" charset="-122"/>
                <a:cs typeface="Century Gothic" panose="020B0502020202020204" charset="0"/>
              </a:rPr>
              <a:t>Benefit to become a member</a:t>
            </a: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1.Benefit from your team and earn 0.2% commission.</a:t>
            </a:r>
          </a:p>
          <a:p>
            <a:pPr marL="0" indent="0" fontAlgn="auto">
              <a:buFont typeface="Wingdings 3" panose="05040102010807070707" pitchFamily="18" charset="2"/>
              <a:buNone/>
            </a:pPr>
            <a:endParaRPr lang="zh-CN" altLang="en-US"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u="sng" spc="300" noProof="1">
                <a:solidFill>
                  <a:schemeClr val="tx1"/>
                </a:solidFill>
                <a:ea typeface="Microsoft YaHei" panose="020B0503020204020204" pitchFamily="34" charset="-122"/>
                <a:cs typeface="Century Gothic" panose="020B0502020202020204" charset="0"/>
              </a:rPr>
              <a:t>Player</a:t>
            </a:r>
            <a:r>
              <a:rPr lang="zh-CN" altLang="en-US" sz="1100" b="1" u="sng" spc="300" noProof="1">
                <a:solidFill>
                  <a:schemeClr val="tx1"/>
                </a:solidFill>
                <a:ea typeface="Microsoft YaHei" panose="020B0503020204020204" pitchFamily="34" charset="-122"/>
                <a:cs typeface="Century Gothic" panose="020B0502020202020204" charset="0"/>
              </a:rPr>
              <a:t> </a:t>
            </a:r>
            <a:endParaRPr lang="en-US" altLang="zh-CN" sz="1100" b="1" u="sng"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1. 0.5% self rebate.s</a:t>
            </a:r>
            <a:r>
              <a:rPr lang="zh-CN" altLang="en-US" sz="1100" b="1" spc="300" noProof="1">
                <a:solidFill>
                  <a:schemeClr val="tx1"/>
                </a:solidFill>
                <a:ea typeface="Microsoft YaHei" panose="020B0503020204020204" pitchFamily="34" charset="-122"/>
                <a:cs typeface="Century Gothic" panose="020B0502020202020204" charset="0"/>
              </a:rPr>
              <a:t> </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2. 0.3% </a:t>
            </a:r>
            <a:r>
              <a:rPr lang="en-US" sz="1100" b="1" spc="300" noProof="1">
                <a:solidFill>
                  <a:schemeClr val="tx1"/>
                </a:solidFill>
                <a:ea typeface="Microsoft YaHei" panose="020B0503020204020204" pitchFamily="34" charset="-122"/>
                <a:cs typeface="Century Gothic" panose="020B0502020202020204" charset="0"/>
              </a:rPr>
              <a:t>downline players commission.</a:t>
            </a:r>
            <a:endParaRPr lang="zh-CN" altLang="en-US"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endParaRPr lang="en-US" altLang="zh-CN" sz="1100" b="1" u="sng"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u="sng" spc="300" noProof="1">
                <a:solidFill>
                  <a:schemeClr val="tx1"/>
                </a:solidFill>
                <a:ea typeface="Microsoft YaHei" panose="020B0503020204020204" pitchFamily="34" charset="-122"/>
                <a:cs typeface="Century Gothic" panose="020B0502020202020204" charset="0"/>
              </a:rPr>
              <a:t>example of rebates</a:t>
            </a:r>
            <a:endParaRPr lang="zh-CN" altLang="en-US" sz="1100" b="1" u="sng"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sz="1100" b="1" spc="300" noProof="1">
                <a:solidFill>
                  <a:schemeClr val="tx1"/>
                </a:solidFill>
                <a:ea typeface="Microsoft YaHei" panose="020B0503020204020204" pitchFamily="34" charset="-122"/>
                <a:cs typeface="Century Gothic" panose="020B0502020202020204" charset="0"/>
              </a:rPr>
              <a:t>Product A total rebates=1%</a:t>
            </a:r>
            <a:r>
              <a:rPr lang="en-US" altLang="zh-CN" sz="1100" b="1" spc="300" noProof="1">
                <a:solidFill>
                  <a:schemeClr val="tx1"/>
                </a:solidFill>
                <a:ea typeface="Microsoft YaHei" panose="020B0503020204020204" pitchFamily="34" charset="-122"/>
                <a:cs typeface="Century Gothic" panose="020B0502020202020204" charset="0"/>
              </a:rPr>
              <a:t> </a:t>
            </a: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     A = 0.2% </a:t>
            </a:r>
            <a:r>
              <a:rPr lang="zh-CN" altLang="en-US" sz="1100" b="1" spc="300" noProof="1">
                <a:solidFill>
                  <a:schemeClr val="tx1"/>
                </a:solidFill>
                <a:ea typeface="Microsoft YaHei" panose="020B0503020204020204" pitchFamily="34" charset="-122"/>
                <a:cs typeface="Century Gothic" panose="020B0502020202020204" charset="0"/>
              </a:rPr>
              <a:t>（</a:t>
            </a:r>
            <a:r>
              <a:rPr lang="en-US" altLang="zh-CN" sz="1100" b="1" spc="300" noProof="1">
                <a:solidFill>
                  <a:schemeClr val="tx1"/>
                </a:solidFill>
                <a:ea typeface="Microsoft YaHei" panose="020B0503020204020204" pitchFamily="34" charset="-122"/>
                <a:cs typeface="Century Gothic" panose="020B0502020202020204" charset="0"/>
              </a:rPr>
              <a:t>member</a:t>
            </a:r>
            <a:r>
              <a:rPr lang="zh-CN" altLang="en-US" sz="1100" b="1" spc="300" noProof="1">
                <a:solidFill>
                  <a:schemeClr val="tx1"/>
                </a:solidFill>
                <a:ea typeface="Microsoft YaHei" panose="020B0503020204020204" pitchFamily="34" charset="-122"/>
                <a:cs typeface="Century Gothic" panose="020B0502020202020204" charset="0"/>
              </a:rPr>
              <a:t>）  </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     B = 0.3% </a:t>
            </a:r>
            <a:r>
              <a:rPr lang="zh-CN" altLang="en-US" sz="1100" b="1" spc="300" noProof="1">
                <a:solidFill>
                  <a:schemeClr val="tx1"/>
                </a:solidFill>
                <a:ea typeface="Microsoft YaHei" panose="020B0503020204020204" pitchFamily="34" charset="-122"/>
                <a:cs typeface="Century Gothic" panose="020B0502020202020204" charset="0"/>
              </a:rPr>
              <a:t>（</a:t>
            </a:r>
            <a:r>
              <a:rPr lang="en-US" altLang="zh-CN" sz="1100" b="1" spc="300" noProof="1">
                <a:solidFill>
                  <a:schemeClr val="tx1"/>
                </a:solidFill>
                <a:ea typeface="Microsoft YaHei" panose="020B0503020204020204" pitchFamily="34" charset="-122"/>
                <a:cs typeface="Century Gothic" panose="020B0502020202020204" charset="0"/>
              </a:rPr>
              <a:t>Super player/referrer</a:t>
            </a:r>
            <a:r>
              <a:rPr lang="zh-CN" altLang="en-US" sz="1100" b="1" spc="300" noProof="1">
                <a:solidFill>
                  <a:schemeClr val="tx1"/>
                </a:solidFill>
                <a:ea typeface="Microsoft YaHei" panose="020B0503020204020204" pitchFamily="34" charset="-122"/>
                <a:cs typeface="Century Gothic" panose="020B0502020202020204" charset="0"/>
              </a:rPr>
              <a:t>） </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100" b="1" spc="300" noProof="1">
                <a:solidFill>
                  <a:schemeClr val="tx1"/>
                </a:solidFill>
                <a:ea typeface="Microsoft YaHei" panose="020B0503020204020204" pitchFamily="34" charset="-122"/>
                <a:cs typeface="Century Gothic" panose="020B0502020202020204" charset="0"/>
              </a:rPr>
              <a:t>     C = 0.5% </a:t>
            </a:r>
            <a:r>
              <a:rPr lang="zh-CN" altLang="en-US" sz="1100" b="1" spc="300" noProof="1">
                <a:solidFill>
                  <a:schemeClr val="tx1"/>
                </a:solidFill>
                <a:ea typeface="Microsoft YaHei" panose="020B0503020204020204" pitchFamily="34" charset="-122"/>
                <a:cs typeface="Century Gothic" panose="020B0502020202020204" charset="0"/>
              </a:rPr>
              <a:t>（</a:t>
            </a:r>
            <a:r>
              <a:rPr lang="en-US" altLang="zh-CN" sz="1100" b="1" spc="300" noProof="1">
                <a:solidFill>
                  <a:schemeClr val="tx1"/>
                </a:solidFill>
                <a:ea typeface="Microsoft YaHei" panose="020B0503020204020204" pitchFamily="34" charset="-122"/>
                <a:cs typeface="Century Gothic" panose="020B0502020202020204" charset="0"/>
              </a:rPr>
              <a:t>Player self returns</a:t>
            </a:r>
            <a:r>
              <a:rPr lang="zh-CN" altLang="en-US" sz="1100" b="1" spc="300" noProof="1">
                <a:solidFill>
                  <a:schemeClr val="tx1"/>
                </a:solidFill>
                <a:ea typeface="Microsoft YaHei" panose="020B0503020204020204" pitchFamily="34" charset="-122"/>
                <a:cs typeface="Century Gothic" panose="020B0502020202020204" charset="0"/>
              </a:rPr>
              <a:t>）</a:t>
            </a:r>
            <a:endParaRPr lang="en-US" altLang="zh-CN"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endParaRPr lang="zh-CN" altLang="en-US" sz="11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zh-CN" altLang="en-US" sz="1000" b="1" spc="300" noProof="1">
                <a:solidFill>
                  <a:schemeClr val="tx1"/>
                </a:solidFill>
                <a:ea typeface="Microsoft YaHei" panose="020B0503020204020204" pitchFamily="34" charset="-122"/>
                <a:cs typeface="Century Gothic" panose="020B0502020202020204" charset="0"/>
              </a:rPr>
              <a:t> ● </a:t>
            </a:r>
            <a:r>
              <a:rPr lang="en-US" altLang="zh-CN" sz="1000" b="1" spc="300" noProof="1">
                <a:solidFill>
                  <a:schemeClr val="tx1"/>
                </a:solidFill>
                <a:ea typeface="Microsoft YaHei" panose="020B0503020204020204" pitchFamily="34" charset="-122"/>
                <a:cs typeface="Century Gothic" panose="020B0502020202020204" charset="0"/>
              </a:rPr>
              <a:t>D</a:t>
            </a:r>
            <a:r>
              <a:rPr lang="en-US" sz="1000" b="1" spc="300" noProof="1">
                <a:solidFill>
                  <a:schemeClr val="tx1"/>
                </a:solidFill>
                <a:ea typeface="Microsoft YaHei" panose="020B0503020204020204" pitchFamily="34" charset="-122"/>
                <a:cs typeface="Century Gothic" panose="020B0502020202020204" charset="0"/>
              </a:rPr>
              <a:t>ifferent product has different rebates rate %.</a:t>
            </a:r>
            <a:endParaRPr lang="en-US" altLang="zh-CN" sz="1000" b="1" spc="300" noProof="1">
              <a:solidFill>
                <a:schemeClr val="tx1"/>
              </a:solidFill>
              <a:ea typeface="Microsoft YaHei" panose="020B0503020204020204" pitchFamily="34" charset="-122"/>
              <a:cs typeface="Century Gothic" panose="020B0502020202020204" charset="0"/>
            </a:endParaRPr>
          </a:p>
          <a:p>
            <a:pPr marL="0" indent="0" fontAlgn="auto">
              <a:buFont typeface="Wingdings 3" panose="05040102010807070707" pitchFamily="18" charset="2"/>
              <a:buNone/>
            </a:pPr>
            <a:r>
              <a:rPr lang="en-US" altLang="zh-CN" sz="1000" b="1" spc="300" noProof="1">
                <a:solidFill>
                  <a:schemeClr val="tx1"/>
                </a:solidFill>
                <a:ea typeface="Microsoft YaHei" panose="020B0503020204020204" pitchFamily="34" charset="-122"/>
                <a:cs typeface="Century Gothic" panose="020B0502020202020204" charset="0"/>
              </a:rPr>
              <a:t> ● Player rebates by token</a:t>
            </a:r>
            <a:r>
              <a:rPr lang="zh-CN" altLang="en-US" sz="1000" b="1" spc="300" noProof="1">
                <a:solidFill>
                  <a:schemeClr val="tx1"/>
                </a:solidFill>
                <a:ea typeface="Microsoft YaHei" panose="020B0503020204020204" pitchFamily="34" charset="-122"/>
                <a:cs typeface="Century Gothic" panose="020B0502020202020204" charset="0"/>
              </a:rPr>
              <a:t>，</a:t>
            </a:r>
            <a:r>
              <a:rPr lang="en-US" altLang="zh-CN" sz="1000" b="1" spc="300" noProof="1">
                <a:solidFill>
                  <a:schemeClr val="tx1"/>
                </a:solidFill>
                <a:ea typeface="Microsoft YaHei" panose="020B0503020204020204" pitchFamily="34" charset="-122"/>
                <a:cs typeface="Century Gothic" panose="020B0502020202020204" charset="0"/>
              </a:rPr>
              <a:t>Member rebates by cashback.</a:t>
            </a:r>
          </a:p>
          <a:p>
            <a:pPr marL="0" indent="0" fontAlgn="auto">
              <a:buFont typeface="Wingdings 3" panose="05040102010807070707" pitchFamily="18" charset="2"/>
              <a:buNone/>
            </a:pPr>
            <a:r>
              <a:rPr lang="zh-CN" altLang="en-US" sz="1000" b="1" spc="300" noProof="1">
                <a:solidFill>
                  <a:schemeClr val="tx1"/>
                </a:solidFill>
                <a:ea typeface="Microsoft YaHei" panose="020B0503020204020204" pitchFamily="34" charset="-122"/>
                <a:cs typeface="Century Gothic" panose="020B0502020202020204" charset="0"/>
              </a:rPr>
              <a:t> ● </a:t>
            </a:r>
            <a:r>
              <a:rPr sz="1000" b="1" spc="300" noProof="1">
                <a:solidFill>
                  <a:schemeClr val="tx1"/>
                </a:solidFill>
                <a:ea typeface="Microsoft YaHei" panose="020B0503020204020204" pitchFamily="34" charset="-122"/>
                <a:cs typeface="Century Gothic" panose="020B0502020202020204" charset="0"/>
              </a:rPr>
              <a:t>Different product (game), different rebates (%).</a:t>
            </a:r>
            <a:r>
              <a:rPr lang="zh-CN" altLang="en-US" sz="1100" b="1" spc="300" noProof="1">
                <a:solidFill>
                  <a:schemeClr val="tx1"/>
                </a:solidFill>
                <a:ea typeface="Microsoft YaHei" panose="020B0503020204020204" pitchFamily="34" charset="-122"/>
                <a:cs typeface="Century Gothic" panose="020B0502020202020204" charset="0"/>
              </a:rPr>
              <a:t> </a:t>
            </a:r>
            <a:endParaRPr lang="en-US" sz="1100" b="1" spc="300" noProof="1">
              <a:solidFill>
                <a:schemeClr val="tx1"/>
              </a:solidFill>
              <a:ea typeface="Microsoft YaHei" panose="020B0503020204020204" pitchFamily="34" charset="-122"/>
              <a:cs typeface="Century Gothic" panose="020B0502020202020204" charset="0"/>
            </a:endParaRPr>
          </a:p>
        </p:txBody>
      </p:sp>
      <p:graphicFrame>
        <p:nvGraphicFramePr>
          <p:cNvPr id="4" name="Diagram 3">
            <a:extLst>
              <a:ext uri="{FF2B5EF4-FFF2-40B4-BE49-F238E27FC236}">
                <a16:creationId xmlns:a16="http://schemas.microsoft.com/office/drawing/2014/main" id="{1DA87950-EFB0-45D6-9171-D9977C6B262D}"/>
              </a:ext>
            </a:extLst>
          </p:cNvPr>
          <p:cNvGraphicFramePr/>
          <p:nvPr/>
        </p:nvGraphicFramePr>
        <p:xfrm>
          <a:off x="6595533" y="982132"/>
          <a:ext cx="33612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a:extLst>
              <a:ext uri="{FF2B5EF4-FFF2-40B4-BE49-F238E27FC236}">
                <a16:creationId xmlns:a16="http://schemas.microsoft.com/office/drawing/2014/main" id="{F9DCE44C-8338-4856-B423-3B5119358FEC}"/>
              </a:ext>
            </a:extLst>
          </p:cNvPr>
          <p:cNvSpPr/>
          <p:nvPr/>
        </p:nvSpPr>
        <p:spPr>
          <a:xfrm>
            <a:off x="754063" y="2273300"/>
            <a:ext cx="127000" cy="195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7" name="Down Arrow 6">
            <a:extLst>
              <a:ext uri="{FF2B5EF4-FFF2-40B4-BE49-F238E27FC236}">
                <a16:creationId xmlns:a16="http://schemas.microsoft.com/office/drawing/2014/main" id="{94D8A4CD-D013-4560-A8B5-17807ED2DEB4}"/>
              </a:ext>
            </a:extLst>
          </p:cNvPr>
          <p:cNvSpPr/>
          <p:nvPr/>
        </p:nvSpPr>
        <p:spPr>
          <a:xfrm>
            <a:off x="754063" y="2705100"/>
            <a:ext cx="127000" cy="195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9219" name="Text Box 2">
            <a:extLst>
              <a:ext uri="{FF2B5EF4-FFF2-40B4-BE49-F238E27FC236}">
                <a16:creationId xmlns:a16="http://schemas.microsoft.com/office/drawing/2014/main" id="{62D3219D-D95D-4F69-999B-A06CEDCD0348}"/>
              </a:ext>
            </a:extLst>
          </p:cNvPr>
          <p:cNvSpPr txBox="1">
            <a:spLocks noChangeArrowheads="1"/>
          </p:cNvSpPr>
          <p:nvPr/>
        </p:nvSpPr>
        <p:spPr bwMode="auto">
          <a:xfrm>
            <a:off x="315913" y="241300"/>
            <a:ext cx="11769725"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ea typeface="SimSun" panose="02010600030101010101" pitchFamily="2" charset="-122"/>
              </a:rPr>
              <a:t>Shareholder profit from all downline players total' bets profit follow by percentage.</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a:ea typeface="SimSun" panose="02010600030101010101" pitchFamily="2" charset="-122"/>
              </a:rPr>
              <a:t>Member Profit from all downline players (Infinity 0.2% bets rebate cash).</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a:ea typeface="SimSun" panose="02010600030101010101" pitchFamily="2" charset="-122"/>
              </a:rPr>
              <a:t>Upper level player gets 0.3% token rebate from one level lower player's bets.</a:t>
            </a:r>
            <a:br>
              <a:rPr lang="en-US" altLang="zh-CN" sz="1400" b="1">
                <a:ea typeface="SimSun" panose="02010600030101010101" pitchFamily="2" charset="-122"/>
              </a:rPr>
            </a:br>
            <a:br>
              <a:rPr lang="en-US" altLang="zh-CN" sz="1400" b="1">
                <a:ea typeface="SimSun" panose="02010600030101010101" pitchFamily="2" charset="-122"/>
              </a:rPr>
            </a:br>
            <a:r>
              <a:rPr lang="en-US" altLang="en-US" sz="1400" b="1"/>
              <a:t>Players get 0.5% </a:t>
            </a:r>
            <a:r>
              <a:rPr lang="en-US" altLang="zh-CN" sz="1400" b="1">
                <a:ea typeface="SimSun" panose="02010600030101010101" pitchFamily="2" charset="-122"/>
              </a:rPr>
              <a:t>Token </a:t>
            </a:r>
            <a:r>
              <a:rPr lang="en-US" altLang="en-US" sz="1400" b="1"/>
              <a:t>rebates on their own bets</a:t>
            </a:r>
            <a:r>
              <a:rPr lang="en-US" altLang="zh-CN" sz="1400" b="1">
                <a:ea typeface="SimSun" panose="02010600030101010101" pitchFamily="2" charset="-122"/>
              </a:rPr>
              <a:t>.</a:t>
            </a:r>
            <a:br>
              <a:rPr lang="en-US" altLang="zh-CN" sz="1400" b="1">
                <a:ea typeface="SimSun" panose="02010600030101010101" pitchFamily="2" charset="-122"/>
              </a:rPr>
            </a:br>
            <a:r>
              <a:rPr lang="en-US" altLang="zh-CN" sz="1400" b="1">
                <a:ea typeface="SimSun" panose="02010600030101010101" pitchFamily="2" charset="-122"/>
              </a:rPr>
              <a:t>(example)</a:t>
            </a:r>
            <a:br>
              <a:rPr lang="en-US" altLang="zh-CN" sz="1400" b="1">
                <a:ea typeface="SimSun" panose="02010600030101010101" pitchFamily="2" charset="-122"/>
              </a:rPr>
            </a:br>
            <a:r>
              <a:rPr lang="en-US" altLang="zh-CN" sz="1400" b="1">
                <a:ea typeface="SimSun" panose="02010600030101010101" pitchFamily="2" charset="-122"/>
              </a:rPr>
              <a:t>Player1️</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a:ea typeface="SimSun" panose="02010600030101010101" pitchFamily="2" charset="-122"/>
              </a:rPr>
              <a:t>Player2️</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a:ea typeface="SimSun" panose="02010600030101010101" pitchFamily="2" charset="-122"/>
              </a:rPr>
              <a:t>Player3</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a:ea typeface="SimSun" panose="02010600030101010101" pitchFamily="2" charset="-122"/>
              </a:rPr>
              <a:t>Only player2 and member will receive rebate from player3's bets, there is no rebate for player1.</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a:ea typeface="SimSun" panose="02010600030101010101" pitchFamily="2" charset="-122"/>
              </a:rPr>
              <a:t>Player1 will gets rebate if player2 betting.</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u="sng">
                <a:ea typeface="SimSun" panose="02010600030101010101" pitchFamily="2" charset="-122"/>
              </a:rPr>
              <a:t>The rules of rebate (player)</a:t>
            </a:r>
            <a:br>
              <a:rPr lang="en-US" altLang="zh-CN" sz="1400" b="1">
                <a:ea typeface="SimSun" panose="02010600030101010101" pitchFamily="2" charset="-122"/>
              </a:rPr>
            </a:br>
            <a:r>
              <a:rPr lang="en-US" altLang="zh-CN" sz="1400" b="1">
                <a:ea typeface="SimSun" panose="02010600030101010101" pitchFamily="2" charset="-122"/>
              </a:rPr>
              <a:t>Player only rebate from those one level lower than you (or rebate from self betting). </a:t>
            </a:r>
            <a:br>
              <a:rPr lang="en-US" altLang="zh-CN" sz="1400" b="1">
                <a:ea typeface="SimSun" panose="02010600030101010101" pitchFamily="2" charset="-122"/>
              </a:rPr>
            </a:br>
            <a:br>
              <a:rPr lang="en-US" altLang="zh-CN" sz="1400" b="1">
                <a:ea typeface="SimSun" panose="02010600030101010101" pitchFamily="2" charset="-122"/>
              </a:rPr>
            </a:br>
            <a:r>
              <a:rPr lang="en-US" altLang="zh-CN" sz="1400" b="1" u="sng">
                <a:ea typeface="SimSun" panose="02010600030101010101" pitchFamily="2" charset="-122"/>
              </a:rPr>
              <a:t>The rules of rebate (member)</a:t>
            </a:r>
            <a:br>
              <a:rPr lang="en-US" altLang="zh-CN" sz="1400" b="1">
                <a:ea typeface="SimSun" panose="02010600030101010101" pitchFamily="2" charset="-122"/>
                <a:sym typeface="幼圆" panose="02010509060101010101" pitchFamily="49" charset="-122"/>
              </a:rPr>
            </a:br>
            <a:r>
              <a:rPr lang="en-US" altLang="zh-CN" sz="1400" b="1">
                <a:ea typeface="SimSun" panose="02010600030101010101" pitchFamily="2" charset="-122"/>
              </a:rPr>
              <a:t>Members will receive 0.2% cash rebate from all downline player' bets rebate. </a:t>
            </a:r>
            <a:br>
              <a:rPr lang="en-US" altLang="zh-CN" sz="1400" b="1">
                <a:ea typeface="SimSun" panose="02010600030101010101" pitchFamily="2" charset="-122"/>
              </a:rPr>
            </a:br>
            <a:br>
              <a:rPr lang="en-US" altLang="zh-CN" sz="1400" b="1">
                <a:ea typeface="SimSun" panose="02010600030101010101" pitchFamily="2" charset="-122"/>
              </a:rPr>
            </a:br>
            <a:r>
              <a:rPr lang="zh-CN" altLang="en-US" sz="1400" b="1" u="sng">
                <a:ea typeface="SimSun" panose="02010600030101010101" pitchFamily="2" charset="-122"/>
              </a:rPr>
              <a:t>Shareholder profit rules</a:t>
            </a:r>
            <a:br>
              <a:rPr lang="en-US" altLang="zh-CN" sz="1400" b="1">
                <a:ea typeface="SimSun" panose="02010600030101010101" pitchFamily="2" charset="-122"/>
              </a:rPr>
            </a:br>
            <a:r>
              <a:rPr lang="en-US" altLang="zh-CN" sz="1400" b="1">
                <a:ea typeface="SimSun" panose="02010600030101010101" pitchFamily="2" charset="-122"/>
              </a:rPr>
              <a:t>Shareholder won't receive rebate, </a:t>
            </a:r>
            <a:r>
              <a:rPr lang="zh-CN" altLang="en-US" sz="1400" b="1">
                <a:ea typeface="SimSun" panose="02010600030101010101" pitchFamily="2" charset="-122"/>
                <a:sym typeface="幼圆" panose="02010509060101010101" pitchFamily="49" charset="-122"/>
              </a:rPr>
              <a:t>can only get the betting amount of all downline members for the profit of the game platform Which game platform the player bets on, the shareholder can get the profit of that game platform</a:t>
            </a:r>
            <a:r>
              <a:rPr lang="en-US" altLang="zh-CN" sz="1400" b="1">
                <a:ea typeface="SimSun" panose="02010600030101010101" pitchFamily="2" charset="-122"/>
                <a:sym typeface="幼圆" panose="02010509060101010101" pitchFamily="49" charset="-122"/>
              </a:rPr>
              <a:t>.</a:t>
            </a:r>
          </a:p>
          <a:p>
            <a:endParaRPr lang="en-US" altLang="zh-CN" sz="1400" b="1">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a:extLst>
              <a:ext uri="{FF2B5EF4-FFF2-40B4-BE49-F238E27FC236}">
                <a16:creationId xmlns:a16="http://schemas.microsoft.com/office/drawing/2014/main" id="{25426C49-7460-48CF-908C-327F3091E0E3}"/>
              </a:ext>
            </a:extLst>
          </p:cNvPr>
          <p:cNvSpPr txBox="1">
            <a:spLocks noChangeArrowheads="1"/>
          </p:cNvSpPr>
          <p:nvPr/>
        </p:nvSpPr>
        <p:spPr bwMode="auto">
          <a:xfrm>
            <a:off x="287338" y="1412875"/>
            <a:ext cx="11663362"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defRPr>
                <a:solidFill>
                  <a:schemeClr val="tx1"/>
                </a:solidFill>
                <a:latin typeface="Century Gothic" panose="020B0502020202020204" pitchFamily="34" charset="0"/>
              </a:defRPr>
            </a:lvl6pPr>
            <a:lvl7pPr defTabSz="457200" fontAlgn="base">
              <a:spcBef>
                <a:spcPct val="0"/>
              </a:spcBef>
              <a:spcAft>
                <a:spcPct val="0"/>
              </a:spcAft>
              <a:defRPr>
                <a:solidFill>
                  <a:schemeClr val="tx1"/>
                </a:solidFill>
                <a:latin typeface="Century Gothic" panose="020B0502020202020204" pitchFamily="34" charset="0"/>
              </a:defRPr>
            </a:lvl7pPr>
            <a:lvl8pPr defTabSz="457200" fontAlgn="base">
              <a:spcBef>
                <a:spcPct val="0"/>
              </a:spcBef>
              <a:spcAft>
                <a:spcPct val="0"/>
              </a:spcAft>
              <a:defRPr>
                <a:solidFill>
                  <a:schemeClr val="tx1"/>
                </a:solidFill>
                <a:latin typeface="Century Gothic" panose="020B0502020202020204" pitchFamily="34" charset="0"/>
              </a:defRPr>
            </a:lvl8pPr>
            <a:lvl9pPr defTabSz="457200" fontAlgn="base">
              <a:spcBef>
                <a:spcPct val="0"/>
              </a:spcBef>
              <a:spcAft>
                <a:spcPct val="0"/>
              </a:spcAft>
              <a:defRPr>
                <a:solidFill>
                  <a:schemeClr val="tx1"/>
                </a:solidFill>
                <a:latin typeface="Century Gothic" panose="020B0502020202020204" pitchFamily="34" charset="0"/>
              </a:defRPr>
            </a:lvl9pPr>
          </a:lstStyle>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This system is open for all agent, design for Player Recommend Player.</a:t>
            </a:r>
          </a:p>
          <a:p>
            <a:pPr>
              <a:buFont typeface="Century Gothic" panose="020B0502020202020204" pitchFamily="34" charset="0"/>
              <a:buAutoNum type="arabicPeriod"/>
            </a:pPr>
            <a:r>
              <a:rPr lang="en-US" altLang="en-US"/>
              <a:t> There would be different rebates, every product's turnover and winning pool will be calculate separately.</a:t>
            </a:r>
            <a:r>
              <a:rPr lang="zh-CN" altLang="en-US">
                <a:ea typeface="SimSun" panose="02010600030101010101" pitchFamily="2" charset="-122"/>
                <a:sym typeface="幼圆" panose="02010509060101010101" pitchFamily="49" charset="-122"/>
              </a:rPr>
              <a:t> </a:t>
            </a: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Shareholder profit depend on percentage of their turnover.</a:t>
            </a:r>
          </a:p>
          <a:p>
            <a:pPr>
              <a:buFont typeface="Century Gothic" panose="020B0502020202020204" pitchFamily="34" charset="0"/>
              <a:buAutoNum type="arabicPeriod"/>
            </a:pPr>
            <a:endParaRPr lang="en-US" altLang="zh-CN">
              <a:ea typeface="SimSun" panose="02010600030101010101" pitchFamily="2" charset="-122"/>
              <a:sym typeface="幼圆" panose="02010509060101010101" pitchFamily="49" charset="-122"/>
            </a:endParaRPr>
          </a:p>
          <a:p>
            <a:pPr>
              <a:buFont typeface="Century Gothic" panose="020B0502020202020204" pitchFamily="34" charset="0"/>
              <a:buAutoNum type="arabicPeriod"/>
            </a:pPr>
            <a:r>
              <a:rPr lang="en-US" altLang="zh-CN">
                <a:ea typeface="SimSun" panose="02010600030101010101" pitchFamily="2" charset="-122"/>
              </a:rPr>
              <a:t> (option) Operating expenses</a:t>
            </a:r>
            <a:r>
              <a:rPr lang="zh-CN" altLang="en-US">
                <a:ea typeface="SimSun" panose="02010600030101010101" pitchFamily="2" charset="-122"/>
                <a:sym typeface="幼圆" panose="02010509060101010101" pitchFamily="49" charset="-122"/>
              </a:rPr>
              <a:t> ：</a:t>
            </a:r>
            <a:r>
              <a:rPr lang="en-US" altLang="en-US"/>
              <a:t>Deduct a portion from the  winning pool as the company’s   operating expenses</a:t>
            </a:r>
            <a:r>
              <a:rPr lang="zh-CN" altLang="en-US">
                <a:ea typeface="SimSun" panose="02010600030101010101" pitchFamily="2" charset="-122"/>
                <a:sym typeface="幼圆" panose="02010509060101010101" pitchFamily="49" charset="-122"/>
              </a:rPr>
              <a:t> </a:t>
            </a:r>
            <a:r>
              <a:rPr lang="en-US" altLang="zh-CN">
                <a:ea typeface="SimSun" panose="02010600030101010101" pitchFamily="2" charset="-122"/>
                <a:sym typeface="幼圆" panose="02010509060101010101" pitchFamily="49" charset="-122"/>
              </a:rPr>
              <a:t>(Bank ,expenses of customer service &amp; etc).</a:t>
            </a:r>
          </a:p>
          <a:p>
            <a:pPr>
              <a:buFont typeface="Century Gothic" panose="020B0502020202020204" pitchFamily="34" charset="0"/>
              <a:buAutoNum type="arabicPeriod"/>
            </a:pPr>
            <a:endParaRPr lang="en-US" altLang="zh-CN">
              <a:ea typeface="SimSun" panose="02010600030101010101" pitchFamily="2" charset="-122"/>
              <a:sym typeface="幼圆" panose="02010509060101010101" pitchFamily="49" charset="-122"/>
            </a:endParaRP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Company will adjust operating expenses according company‘s spending.</a:t>
            </a: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Every level rebate will be adjust to Cooperate with promotional activities.</a:t>
            </a:r>
          </a:p>
          <a:p>
            <a:pPr>
              <a:buFont typeface="Century Gothic" panose="020B0502020202020204" pitchFamily="34" charset="0"/>
              <a:buAutoNum type="arabicPeriod"/>
            </a:pPr>
            <a:r>
              <a:rPr lang="en-US" altLang="en-US"/>
              <a:t> Market acceptance and favorite : 3 months total betting/turnover more than RM 2000000000</a:t>
            </a:r>
            <a:r>
              <a:rPr lang="en-US" altLang="zh-CN">
                <a:ea typeface="SimSun" panose="02010600030101010101" pitchFamily="2" charset="-122"/>
              </a:rPr>
              <a:t>.</a:t>
            </a:r>
            <a:endParaRPr lang="en-US" altLang="en-US"/>
          </a:p>
          <a:p>
            <a:pPr>
              <a:buFont typeface="Century Gothic" panose="020B0502020202020204" pitchFamily="34" charset="0"/>
              <a:buAutoNum type="arabicPeriod"/>
            </a:pPr>
            <a:r>
              <a:rPr lang="en-US" altLang="en-US"/>
              <a:t> Built-in (self point transfer system) for more convenient, agent/ member/ player can receive and transfer point themself.</a:t>
            </a:r>
            <a:r>
              <a:rPr lang="zh-CN" altLang="en-US">
                <a:ea typeface="SimSun" panose="02010600030101010101" pitchFamily="2" charset="-122"/>
                <a:sym typeface="幼圆" panose="02010509060101010101" pitchFamily="49" charset="-122"/>
              </a:rPr>
              <a:t> </a:t>
            </a: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Shareholder allow to open multiple shareholder account or member account.</a:t>
            </a: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Member allow to open multiple player account</a:t>
            </a:r>
            <a:r>
              <a:rPr lang="zh-CN" altLang="en-US">
                <a:ea typeface="SimSun" panose="02010600030101010101" pitchFamily="2" charset="-122"/>
                <a:sym typeface="幼圆" panose="02010509060101010101" pitchFamily="49" charset="-122"/>
              </a:rPr>
              <a:t>（</a:t>
            </a:r>
            <a:r>
              <a:rPr lang="en-US" altLang="zh-CN">
                <a:ea typeface="SimSun" panose="02010600030101010101" pitchFamily="2" charset="-122"/>
                <a:sym typeface="幼圆" panose="02010509060101010101" pitchFamily="49" charset="-122"/>
              </a:rPr>
              <a:t>restricted to open NEW member account.</a:t>
            </a: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Player can recommend more players to earn COMMISIONS.</a:t>
            </a:r>
          </a:p>
          <a:p>
            <a:pPr>
              <a:buFont typeface="Century Gothic" panose="020B0502020202020204" pitchFamily="34" charset="0"/>
              <a:buAutoNum type="arabicPeriod"/>
            </a:pPr>
            <a:r>
              <a:rPr lang="en-US" altLang="zh-CN">
                <a:ea typeface="SimSun" panose="02010600030101010101" pitchFamily="2" charset="-122"/>
                <a:sym typeface="幼圆" panose="02010509060101010101" pitchFamily="49" charset="-122"/>
              </a:rPr>
              <a:t> Shareholder profit/daily checkout</a:t>
            </a:r>
            <a:r>
              <a:rPr lang="zh-CN" altLang="en-US">
                <a:ea typeface="SimSun" panose="02010600030101010101" pitchFamily="2" charset="-122"/>
                <a:sym typeface="幼圆" panose="02010509060101010101" pitchFamily="49" charset="-122"/>
              </a:rPr>
              <a:t>（</a:t>
            </a:r>
            <a:r>
              <a:rPr lang="en-US" altLang="zh-CN">
                <a:ea typeface="SimSun" panose="02010600030101010101" pitchFamily="2" charset="-122"/>
                <a:sym typeface="幼圆" panose="02010509060101010101" pitchFamily="49" charset="-122"/>
              </a:rPr>
              <a:t>no need to inform upper agent</a:t>
            </a:r>
            <a:r>
              <a:rPr lang="zh-CN" altLang="en-US">
                <a:ea typeface="SimSun" panose="02010600030101010101" pitchFamily="2" charset="-122"/>
                <a:sym typeface="幼圆" panose="02010509060101010101" pitchFamily="49" charset="-122"/>
              </a:rPr>
              <a:t>）</a:t>
            </a:r>
            <a:r>
              <a:rPr lang="en-US" altLang="zh-CN">
                <a:ea typeface="SimSun" panose="02010600030101010101" pitchFamily="2" charset="-122"/>
                <a:sym typeface="幼圆" panose="02010509060101010101" pitchFamily="49" charset="-122"/>
              </a:rPr>
              <a:t>.</a:t>
            </a:r>
            <a:endParaRPr lang="en-US" altLang="zh-CN">
              <a:ea typeface="SimSun" panose="02010600030101010101" pitchFamily="2" charset="-122"/>
            </a:endParaRPr>
          </a:p>
          <a:p>
            <a:pPr>
              <a:buFont typeface="Century Gothic" panose="020B0502020202020204" pitchFamily="34" charset="0"/>
              <a:buAutoNum type="arabicPeriod"/>
            </a:pPr>
            <a:endParaRPr lang="en-US" altLang="zh-CN">
              <a:ea typeface="SimSun" panose="02010600030101010101" pitchFamily="2" charset="-122"/>
            </a:endParaRPr>
          </a:p>
        </p:txBody>
      </p:sp>
      <p:sp>
        <p:nvSpPr>
          <p:cNvPr id="10242" name="Text Box 6">
            <a:extLst>
              <a:ext uri="{FF2B5EF4-FFF2-40B4-BE49-F238E27FC236}">
                <a16:creationId xmlns:a16="http://schemas.microsoft.com/office/drawing/2014/main" id="{74810A44-4413-4B50-9856-5D85C95F749E}"/>
              </a:ext>
            </a:extLst>
          </p:cNvPr>
          <p:cNvSpPr txBox="1">
            <a:spLocks noChangeArrowheads="1"/>
          </p:cNvSpPr>
          <p:nvPr/>
        </p:nvSpPr>
        <p:spPr bwMode="auto">
          <a:xfrm>
            <a:off x="357188" y="452438"/>
            <a:ext cx="2535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ea typeface="SimSun" panose="02010600030101010101" pitchFamily="2" charset="-122"/>
              </a:rPr>
              <a:t>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A62C4-DC21-46EE-8528-B8AE7559BC03}"/>
              </a:ext>
            </a:extLst>
          </p:cNvPr>
          <p:cNvSpPr>
            <a:spLocks noGrp="1"/>
          </p:cNvSpPr>
          <p:nvPr>
            <p:ph idx="1"/>
          </p:nvPr>
        </p:nvSpPr>
        <p:spPr>
          <a:xfrm>
            <a:off x="506413" y="1973263"/>
            <a:ext cx="8534400" cy="3614737"/>
          </a:xfrm>
        </p:spPr>
        <p:txBody>
          <a:bodyPr>
            <a:noAutofit/>
          </a:bodyPr>
          <a:lstStyle/>
          <a:p>
            <a:pPr marL="0" indent="0">
              <a:buFont typeface="Wingdings 3" panose="05040102010807070707" pitchFamily="18" charset="2"/>
              <a:buNone/>
            </a:pPr>
            <a:r>
              <a:rPr lang="en-US" altLang="zh-CN" sz="1000" b="1">
                <a:solidFill>
                  <a:schemeClr val="tx1"/>
                </a:solidFill>
                <a:ea typeface="SimSun" panose="02010600030101010101" pitchFamily="2" charset="-122"/>
              </a:rPr>
              <a:t>Profit calculation example</a:t>
            </a:r>
          </a:p>
          <a:p>
            <a:pPr marL="0" indent="0">
              <a:buFont typeface="Wingdings 3" panose="05040102010807070707" pitchFamily="18" charset="2"/>
              <a:buNone/>
            </a:pPr>
            <a:r>
              <a:rPr lang="en-US" altLang="zh-CN" sz="1000" b="1" i="1">
                <a:solidFill>
                  <a:schemeClr val="tx1"/>
                </a:solidFill>
                <a:ea typeface="SimSun" panose="02010600030101010101" pitchFamily="2" charset="-122"/>
              </a:rPr>
              <a:t>total turn-over</a:t>
            </a:r>
            <a:r>
              <a:rPr lang="zh-CN" altLang="en-US" sz="1000" b="1" i="1">
                <a:solidFill>
                  <a:schemeClr val="tx1"/>
                </a:solidFill>
                <a:ea typeface="SimSun" panose="02010600030101010101" pitchFamily="2" charset="-122"/>
              </a:rPr>
              <a:t>              </a:t>
            </a:r>
            <a:r>
              <a:rPr lang="en-US" altLang="zh-CN" sz="1000" i="1">
                <a:solidFill>
                  <a:schemeClr val="tx1"/>
                </a:solidFill>
                <a:ea typeface="SimSun" panose="02010600030101010101" pitchFamily="2" charset="-122"/>
              </a:rPr>
              <a:t>=  1,000,000 </a:t>
            </a:r>
          </a:p>
          <a:p>
            <a:pPr marL="0" indent="0">
              <a:buFont typeface="Wingdings 3" panose="05040102010807070707" pitchFamily="18" charset="2"/>
              <a:buNone/>
            </a:pPr>
            <a:r>
              <a:rPr lang="en-US" altLang="zh-CN" sz="1000" b="1" i="1">
                <a:solidFill>
                  <a:schemeClr val="tx1"/>
                </a:solidFill>
                <a:ea typeface="SimSun" panose="02010600030101010101" pitchFamily="2" charset="-122"/>
              </a:rPr>
              <a:t>total profit</a:t>
            </a:r>
            <a:r>
              <a:rPr lang="zh-CN" altLang="en-US" sz="1000" b="1" i="1">
                <a:solidFill>
                  <a:schemeClr val="tx1"/>
                </a:solidFill>
                <a:ea typeface="SimSun" panose="02010600030101010101" pitchFamily="2" charset="-122"/>
              </a:rPr>
              <a:t>                     </a:t>
            </a:r>
            <a:r>
              <a:rPr lang="en-US" altLang="zh-CN" sz="1000" i="1">
                <a:solidFill>
                  <a:schemeClr val="tx1"/>
                </a:solidFill>
                <a:ea typeface="SimSun" panose="02010600030101010101" pitchFamily="2" charset="-122"/>
              </a:rPr>
              <a:t>= </a:t>
            </a:r>
            <a:r>
              <a:rPr lang="en-US" altLang="zh-CN" sz="1000">
                <a:solidFill>
                  <a:schemeClr val="tx1"/>
                </a:solidFill>
                <a:ea typeface="SimSun" panose="02010600030101010101" pitchFamily="2" charset="-122"/>
              </a:rPr>
              <a:t>$ </a:t>
            </a:r>
            <a:r>
              <a:rPr lang="en-US" altLang="zh-CN" sz="1000" i="1">
                <a:solidFill>
                  <a:schemeClr val="tx1"/>
                </a:solidFill>
                <a:ea typeface="SimSun" panose="02010600030101010101" pitchFamily="2" charset="-122"/>
              </a:rPr>
              <a:t>50,000</a:t>
            </a:r>
          </a:p>
          <a:p>
            <a:pPr marL="0" indent="0">
              <a:buFont typeface="Wingdings 3" panose="05040102010807070707" pitchFamily="18" charset="2"/>
              <a:buNone/>
            </a:pPr>
            <a:endParaRPr lang="en-US" altLang="zh-CN" sz="1000">
              <a:solidFill>
                <a:schemeClr val="tx1"/>
              </a:solidFill>
              <a:ea typeface="SimSun" panose="02010600030101010101" pitchFamily="2" charset="-122"/>
            </a:endParaRPr>
          </a:p>
          <a:p>
            <a:pPr marL="0" indent="0">
              <a:buFont typeface="Wingdings 3" panose="05040102010807070707" pitchFamily="18" charset="2"/>
              <a:buNone/>
            </a:pPr>
            <a:r>
              <a:rPr lang="en-US" altLang="zh-CN" sz="1000" b="1">
                <a:solidFill>
                  <a:schemeClr val="tx1"/>
                </a:solidFill>
                <a:ea typeface="SimSun" panose="02010600030101010101" pitchFamily="2" charset="-122"/>
              </a:rPr>
              <a:t>Company + shareholder A + shaholder</a:t>
            </a:r>
            <a:r>
              <a:rPr lang="zh-CN" altLang="en-US" sz="1000" b="1">
                <a:solidFill>
                  <a:schemeClr val="tx1"/>
                </a:solidFill>
                <a:ea typeface="SimSun" panose="02010600030101010101" pitchFamily="2" charset="-122"/>
              </a:rPr>
              <a:t> </a:t>
            </a:r>
            <a:r>
              <a:rPr lang="en-US" altLang="zh-CN" sz="1000" b="1">
                <a:solidFill>
                  <a:schemeClr val="tx1"/>
                </a:solidFill>
                <a:ea typeface="SimSun" panose="02010600030101010101" pitchFamily="2" charset="-122"/>
              </a:rPr>
              <a:t>B calculation</a:t>
            </a:r>
            <a:endParaRPr lang="zh-CN" altLang="en-US" sz="1000" b="1">
              <a:solidFill>
                <a:schemeClr val="tx1"/>
              </a:solidFill>
              <a:ea typeface="SimSun" panose="02010600030101010101" pitchFamily="2" charset="-122"/>
            </a:endParaRPr>
          </a:p>
          <a:p>
            <a:pPr marL="0" indent="0">
              <a:buFont typeface="Wingdings 3" panose="05040102010807070707" pitchFamily="18" charset="2"/>
              <a:buNone/>
            </a:pPr>
            <a:r>
              <a:rPr lang="en-US" altLang="zh-CN" sz="1000" b="1">
                <a:solidFill>
                  <a:schemeClr val="tx1"/>
                </a:solidFill>
                <a:ea typeface="SimSun" panose="02010600030101010101" pitchFamily="2" charset="-122"/>
              </a:rPr>
              <a:t>total turn-over</a:t>
            </a:r>
            <a:r>
              <a:rPr lang="zh-CN" altLang="en-US" sz="1000" b="1">
                <a:solidFill>
                  <a:schemeClr val="tx1"/>
                </a:solidFill>
                <a:ea typeface="SimSun" panose="02010600030101010101" pitchFamily="2" charset="-122"/>
              </a:rPr>
              <a:t>               </a:t>
            </a:r>
            <a:r>
              <a:rPr lang="en-US" altLang="zh-CN" sz="1000">
                <a:solidFill>
                  <a:schemeClr val="tx1"/>
                </a:solidFill>
                <a:ea typeface="SimSun" panose="02010600030101010101" pitchFamily="2" charset="-122"/>
              </a:rPr>
              <a:t>= 200,000 / 1,000,000 </a:t>
            </a:r>
          </a:p>
          <a:p>
            <a:pPr marL="0" indent="0">
              <a:buFont typeface="Wingdings 3" panose="05040102010807070707" pitchFamily="18" charset="2"/>
              <a:buNone/>
            </a:pPr>
            <a:r>
              <a:rPr lang="en-US" altLang="zh-CN" sz="1000">
                <a:solidFill>
                  <a:schemeClr val="tx1"/>
                </a:solidFill>
                <a:ea typeface="SimSun" panose="02010600030101010101" pitchFamily="2" charset="-122"/>
              </a:rPr>
              <a:t>                                        = 20% </a:t>
            </a:r>
          </a:p>
          <a:p>
            <a:pPr marL="0" indent="0">
              <a:buFont typeface="Wingdings 3" panose="05040102010807070707" pitchFamily="18" charset="2"/>
              <a:buNone/>
            </a:pPr>
            <a:endParaRPr lang="en-US" altLang="zh-CN" sz="1000">
              <a:solidFill>
                <a:schemeClr val="tx1"/>
              </a:solidFill>
              <a:ea typeface="SimSun" panose="02010600030101010101" pitchFamily="2" charset="-122"/>
            </a:endParaRPr>
          </a:p>
          <a:p>
            <a:pPr marL="0" indent="0">
              <a:buFont typeface="Wingdings 3" panose="05040102010807070707" pitchFamily="18" charset="2"/>
              <a:buNone/>
            </a:pPr>
            <a:r>
              <a:rPr lang="en-US" altLang="zh-CN" sz="1000" b="1">
                <a:solidFill>
                  <a:schemeClr val="tx1"/>
                </a:solidFill>
                <a:ea typeface="SimSun" panose="02010600030101010101" pitchFamily="2" charset="-122"/>
              </a:rPr>
              <a:t>Profit</a:t>
            </a:r>
            <a:r>
              <a:rPr lang="zh-CN" altLang="en-US" sz="1000" b="1">
                <a:solidFill>
                  <a:schemeClr val="tx1"/>
                </a:solidFill>
                <a:ea typeface="SimSun" panose="02010600030101010101" pitchFamily="2" charset="-122"/>
              </a:rPr>
              <a:t>                     </a:t>
            </a:r>
            <a:r>
              <a:rPr lang="en-US" altLang="zh-CN" sz="1000">
                <a:solidFill>
                  <a:schemeClr val="tx1"/>
                </a:solidFill>
                <a:ea typeface="SimSun" panose="02010600030101010101" pitchFamily="2" charset="-122"/>
              </a:rPr>
              <a:t>= 20% x $ 50,000 (total profit)</a:t>
            </a:r>
          </a:p>
          <a:p>
            <a:pPr marL="0" indent="0">
              <a:buFont typeface="Wingdings 3" panose="05040102010807070707" pitchFamily="18" charset="2"/>
              <a:buNone/>
            </a:pPr>
            <a:r>
              <a:rPr lang="en-US" altLang="zh-CN" sz="1000">
                <a:solidFill>
                  <a:schemeClr val="tx1"/>
                </a:solidFill>
                <a:ea typeface="SimSun" panose="02010600030101010101" pitchFamily="2" charset="-122"/>
              </a:rPr>
              <a:t>                              = $10,000 </a:t>
            </a:r>
          </a:p>
          <a:p>
            <a:pPr marL="0" indent="0">
              <a:buFont typeface="Wingdings 3" panose="05040102010807070707" pitchFamily="18" charset="2"/>
              <a:buNone/>
            </a:pPr>
            <a:endParaRPr lang="en-US" altLang="zh-CN" sz="1000">
              <a:solidFill>
                <a:schemeClr val="tx1"/>
              </a:solidFill>
              <a:ea typeface="SimSun" panose="02010600030101010101" pitchFamily="2" charset="-122"/>
            </a:endParaRPr>
          </a:p>
          <a:p>
            <a:pPr marL="0" indent="0">
              <a:buFont typeface="Wingdings 3" panose="05040102010807070707" pitchFamily="18" charset="2"/>
              <a:buNone/>
            </a:pPr>
            <a:r>
              <a:rPr lang="en-US" altLang="zh-CN" sz="1000" b="1">
                <a:solidFill>
                  <a:schemeClr val="tx1"/>
                </a:solidFill>
                <a:ea typeface="SimSun" panose="02010600030101010101" pitchFamily="2" charset="-122"/>
              </a:rPr>
              <a:t>Shareholder</a:t>
            </a:r>
            <a:r>
              <a:rPr lang="zh-CN" altLang="en-US" sz="1000" b="1">
                <a:solidFill>
                  <a:schemeClr val="tx1"/>
                </a:solidFill>
                <a:ea typeface="SimSun" panose="02010600030101010101" pitchFamily="2" charset="-122"/>
              </a:rPr>
              <a:t> </a:t>
            </a:r>
            <a:r>
              <a:rPr lang="en-US" altLang="zh-CN" sz="1000" b="1">
                <a:solidFill>
                  <a:schemeClr val="tx1"/>
                </a:solidFill>
                <a:ea typeface="SimSun" panose="02010600030101010101" pitchFamily="2" charset="-122"/>
              </a:rPr>
              <a:t>B receive profit</a:t>
            </a:r>
            <a:r>
              <a:rPr lang="zh-CN" altLang="en-US" sz="1000" b="1">
                <a:solidFill>
                  <a:schemeClr val="tx1"/>
                </a:solidFill>
                <a:ea typeface="SimSun" panose="02010600030101010101" pitchFamily="2" charset="-122"/>
              </a:rPr>
              <a:t>   </a:t>
            </a:r>
            <a:r>
              <a:rPr lang="en-US" altLang="zh-CN" sz="1000">
                <a:solidFill>
                  <a:schemeClr val="tx1"/>
                </a:solidFill>
                <a:ea typeface="SimSun" panose="02010600030101010101" pitchFamily="2" charset="-122"/>
              </a:rPr>
              <a:t>= $</a:t>
            </a: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10,000 / 130shares</a:t>
            </a: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 76.923 (1 share) X40</a:t>
            </a:r>
          </a:p>
          <a:p>
            <a:pPr marL="0" indent="0">
              <a:buFont typeface="Wingdings 3" panose="05040102010807070707" pitchFamily="18" charset="2"/>
              <a:buNone/>
            </a:pPr>
            <a:r>
              <a:rPr lang="en-US" altLang="zh-CN" sz="1000">
                <a:solidFill>
                  <a:schemeClr val="tx1"/>
                </a:solidFill>
                <a:ea typeface="SimSun" panose="02010600030101010101" pitchFamily="2" charset="-122"/>
              </a:rPr>
              <a:t>                                                   = $</a:t>
            </a: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3,076.92</a:t>
            </a:r>
          </a:p>
          <a:p>
            <a:pPr marL="0" indent="0">
              <a:buFont typeface="Wingdings 3" panose="05040102010807070707" pitchFamily="18" charset="2"/>
              <a:buNone/>
            </a:pPr>
            <a:endParaRPr lang="en-US" altLang="zh-CN" sz="1000">
              <a:solidFill>
                <a:schemeClr val="tx1"/>
              </a:solidFill>
              <a:ea typeface="SimSun" panose="02010600030101010101" pitchFamily="2" charset="-122"/>
            </a:endParaRPr>
          </a:p>
          <a:p>
            <a:pPr marL="0" indent="0">
              <a:buFont typeface="Wingdings 3" panose="05040102010807070707" pitchFamily="18" charset="2"/>
              <a:buNone/>
            </a:pPr>
            <a:r>
              <a:rPr lang="en-US" altLang="zh-CN" sz="1000" b="1">
                <a:solidFill>
                  <a:schemeClr val="tx1"/>
                </a:solidFill>
                <a:ea typeface="SimSun" panose="02010600030101010101" pitchFamily="2" charset="-122"/>
              </a:rPr>
              <a:t>Shareholder</a:t>
            </a:r>
            <a:r>
              <a:rPr lang="zh-CN" altLang="en-US" sz="1000" b="1">
                <a:solidFill>
                  <a:schemeClr val="tx1"/>
                </a:solidFill>
                <a:ea typeface="SimSun" panose="02010600030101010101" pitchFamily="2" charset="-122"/>
              </a:rPr>
              <a:t> </a:t>
            </a:r>
            <a:r>
              <a:rPr lang="en-US" altLang="zh-CN" sz="1000" b="1">
                <a:solidFill>
                  <a:schemeClr val="tx1"/>
                </a:solidFill>
                <a:ea typeface="SimSun" panose="02010600030101010101" pitchFamily="2" charset="-122"/>
              </a:rPr>
              <a:t>A receive profit</a:t>
            </a:r>
            <a:r>
              <a:rPr lang="zh-CN" altLang="en-US" sz="1000" b="1">
                <a:solidFill>
                  <a:schemeClr val="tx1"/>
                </a:solidFill>
                <a:ea typeface="SimSun" panose="02010600030101010101" pitchFamily="2" charset="-122"/>
              </a:rPr>
              <a:t>  </a:t>
            </a:r>
            <a:r>
              <a:rPr lang="en-US" altLang="zh-CN" sz="1000">
                <a:solidFill>
                  <a:schemeClr val="tx1"/>
                </a:solidFill>
                <a:ea typeface="SimSun" panose="02010600030101010101" pitchFamily="2" charset="-122"/>
              </a:rPr>
              <a:t>= $</a:t>
            </a: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10,000 / 130shares</a:t>
            </a: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 76.923 (1 share) X 20</a:t>
            </a:r>
          </a:p>
          <a:p>
            <a:pPr marL="0" indent="0">
              <a:buFont typeface="Wingdings 3" panose="05040102010807070707" pitchFamily="18" charset="2"/>
              <a:buNone/>
            </a:pP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 $</a:t>
            </a:r>
            <a:r>
              <a:rPr lang="zh-CN" altLang="en-US" sz="1000">
                <a:solidFill>
                  <a:schemeClr val="tx1"/>
                </a:solidFill>
                <a:ea typeface="SimSun" panose="02010600030101010101" pitchFamily="2" charset="-122"/>
              </a:rPr>
              <a:t> </a:t>
            </a:r>
            <a:r>
              <a:rPr lang="en-US" altLang="zh-CN" sz="1000">
                <a:solidFill>
                  <a:schemeClr val="tx1"/>
                </a:solidFill>
                <a:ea typeface="SimSun" panose="02010600030101010101" pitchFamily="2" charset="-122"/>
              </a:rPr>
              <a:t>1,538.46</a:t>
            </a:r>
          </a:p>
        </p:txBody>
      </p:sp>
      <p:graphicFrame>
        <p:nvGraphicFramePr>
          <p:cNvPr id="5" name="Diagram 4">
            <a:extLst>
              <a:ext uri="{FF2B5EF4-FFF2-40B4-BE49-F238E27FC236}">
                <a16:creationId xmlns:a16="http://schemas.microsoft.com/office/drawing/2014/main" id="{27967071-A87E-42C5-BF12-2141F3892654}"/>
              </a:ext>
            </a:extLst>
          </p:cNvPr>
          <p:cNvGraphicFramePr/>
          <p:nvPr/>
        </p:nvGraphicFramePr>
        <p:xfrm>
          <a:off x="5194381" y="1803400"/>
          <a:ext cx="6818230" cy="450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TextBox 11">
            <a:extLst>
              <a:ext uri="{FF2B5EF4-FFF2-40B4-BE49-F238E27FC236}">
                <a16:creationId xmlns:a16="http://schemas.microsoft.com/office/drawing/2014/main" id="{60EAF63A-052A-4AF7-AFA8-A8118AA5E6AE}"/>
              </a:ext>
            </a:extLst>
          </p:cNvPr>
          <p:cNvSpPr txBox="1">
            <a:spLocks noChangeArrowheads="1"/>
          </p:cNvSpPr>
          <p:nvPr/>
        </p:nvSpPr>
        <p:spPr bwMode="auto">
          <a:xfrm>
            <a:off x="6062663" y="4538663"/>
            <a:ext cx="1108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b="1">
                <a:ea typeface="SimSun" panose="02010600030101010101" pitchFamily="2" charset="-122"/>
              </a:rPr>
              <a:t>20 profit pool</a:t>
            </a:r>
          </a:p>
        </p:txBody>
      </p:sp>
      <p:sp>
        <p:nvSpPr>
          <p:cNvPr id="11268" name="TextBox 12">
            <a:extLst>
              <a:ext uri="{FF2B5EF4-FFF2-40B4-BE49-F238E27FC236}">
                <a16:creationId xmlns:a16="http://schemas.microsoft.com/office/drawing/2014/main" id="{2D3BA36F-D3A5-4624-9E04-A602F8E20EAA}"/>
              </a:ext>
            </a:extLst>
          </p:cNvPr>
          <p:cNvSpPr txBox="1">
            <a:spLocks noChangeArrowheads="1"/>
          </p:cNvSpPr>
          <p:nvPr/>
        </p:nvSpPr>
        <p:spPr bwMode="auto">
          <a:xfrm>
            <a:off x="6905625" y="5513388"/>
            <a:ext cx="1117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b="1">
                <a:ea typeface="SimSun" panose="02010600030101010101" pitchFamily="2" charset="-122"/>
              </a:rPr>
              <a:t>40 profit pool</a:t>
            </a:r>
          </a:p>
        </p:txBody>
      </p:sp>
      <p:cxnSp>
        <p:nvCxnSpPr>
          <p:cNvPr id="16" name="Elbow Connector 15">
            <a:extLst>
              <a:ext uri="{FF2B5EF4-FFF2-40B4-BE49-F238E27FC236}">
                <a16:creationId xmlns:a16="http://schemas.microsoft.com/office/drawing/2014/main" id="{2BB0FC94-0B69-4B3B-8880-FE6A860A7EDB}"/>
              </a:ext>
            </a:extLst>
          </p:cNvPr>
          <p:cNvCxnSpPr/>
          <p:nvPr/>
        </p:nvCxnSpPr>
        <p:spPr>
          <a:xfrm rot="16200000" flipH="1">
            <a:off x="5663407" y="4406106"/>
            <a:ext cx="1658938" cy="87312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Elbow Connector 19">
            <a:extLst>
              <a:ext uri="{FF2B5EF4-FFF2-40B4-BE49-F238E27FC236}">
                <a16:creationId xmlns:a16="http://schemas.microsoft.com/office/drawing/2014/main" id="{87A00EF7-3E4D-4915-B3F7-891AE6B5C346}"/>
              </a:ext>
            </a:extLst>
          </p:cNvPr>
          <p:cNvCxnSpPr/>
          <p:nvPr/>
        </p:nvCxnSpPr>
        <p:spPr>
          <a:xfrm rot="16200000" flipH="1">
            <a:off x="6393656" y="5382419"/>
            <a:ext cx="1897063" cy="83502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1271" name="TextBox 44">
            <a:extLst>
              <a:ext uri="{FF2B5EF4-FFF2-40B4-BE49-F238E27FC236}">
                <a16:creationId xmlns:a16="http://schemas.microsoft.com/office/drawing/2014/main" id="{BFF82064-D449-41C0-82B4-21A3B41265A2}"/>
              </a:ext>
            </a:extLst>
          </p:cNvPr>
          <p:cNvSpPr txBox="1">
            <a:spLocks noChangeArrowheads="1"/>
          </p:cNvSpPr>
          <p:nvPr/>
        </p:nvSpPr>
        <p:spPr bwMode="auto">
          <a:xfrm>
            <a:off x="7510463" y="4754563"/>
            <a:ext cx="1895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100" b="1">
                <a:ea typeface="SimSun" panose="02010600030101010101" pitchFamily="2" charset="-122"/>
              </a:rPr>
              <a:t>Total turn-over 200,000.00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677F-BB97-4DB0-8D0D-1A6245D19CA0}"/>
              </a:ext>
            </a:extLst>
          </p:cNvPr>
          <p:cNvSpPr>
            <a:spLocks noGrp="1"/>
          </p:cNvSpPr>
          <p:nvPr>
            <p:ph type="title"/>
          </p:nvPr>
        </p:nvSpPr>
        <p:spPr>
          <a:xfrm>
            <a:off x="2901950" y="503238"/>
            <a:ext cx="6405563" cy="1508125"/>
          </a:xfrm>
        </p:spPr>
        <p:txBody>
          <a:bodyPr wrap="square" numCol="1" anchorCtr="0" compatLnSpc="1">
            <a:prstTxWarp prst="textNoShape">
              <a:avLst/>
            </a:prstTxWarp>
          </a:bodyPr>
          <a:lstStyle/>
          <a:p>
            <a:pPr algn="ctr"/>
            <a:r>
              <a:rPr lang="en-US" altLang="zh-CN" sz="2800" cap="none">
                <a:ln>
                  <a:noFill/>
                </a:ln>
                <a:ea typeface="SimSun" panose="02010600030101010101" pitchFamily="2" charset="-122"/>
              </a:rPr>
              <a:t>member</a:t>
            </a:r>
            <a:r>
              <a:rPr lang="zh-CN" altLang="en-US" sz="2800" cap="none">
                <a:ln>
                  <a:noFill/>
                </a:ln>
                <a:ea typeface="SimSun" panose="02010600030101010101" pitchFamily="2" charset="-122"/>
              </a:rPr>
              <a:t>、</a:t>
            </a:r>
            <a:r>
              <a:rPr lang="en-US" altLang="zh-CN" sz="2800" cap="none">
                <a:ln>
                  <a:noFill/>
                </a:ln>
                <a:ea typeface="SimSun" panose="02010600030101010101" pitchFamily="2" charset="-122"/>
              </a:rPr>
              <a:t>super player</a:t>
            </a:r>
            <a:r>
              <a:rPr lang="zh-CN" altLang="en-US" sz="2800" cap="none">
                <a:ln>
                  <a:noFill/>
                </a:ln>
                <a:ea typeface="SimSun" panose="02010600030101010101" pitchFamily="2" charset="-122"/>
              </a:rPr>
              <a:t>、</a:t>
            </a:r>
            <a:r>
              <a:rPr lang="en-US" altLang="zh-CN" sz="2800" cap="none">
                <a:ln>
                  <a:noFill/>
                </a:ln>
                <a:ea typeface="SimSun" panose="02010600030101010101" pitchFamily="2" charset="-122"/>
              </a:rPr>
              <a:t>player</a:t>
            </a:r>
            <a:br>
              <a:rPr lang="en-US" altLang="zh-CN" cap="none">
                <a:ln>
                  <a:noFill/>
                </a:ln>
                <a:ea typeface="SimSun" panose="02010600030101010101" pitchFamily="2" charset="-122"/>
              </a:rPr>
            </a:br>
            <a:r>
              <a:rPr lang="en-US" altLang="zh-CN" sz="3200" cap="none">
                <a:ln>
                  <a:noFill/>
                </a:ln>
                <a:solidFill>
                  <a:srgbClr val="C8F1FB"/>
                </a:solidFill>
                <a:ea typeface="SimSun" panose="02010600030101010101" pitchFamily="2" charset="-122"/>
              </a:rPr>
              <a:t>rebates structure</a:t>
            </a:r>
          </a:p>
        </p:txBody>
      </p:sp>
      <p:graphicFrame>
        <p:nvGraphicFramePr>
          <p:cNvPr id="7" name="Diagram 6">
            <a:extLst>
              <a:ext uri="{FF2B5EF4-FFF2-40B4-BE49-F238E27FC236}">
                <a16:creationId xmlns:a16="http://schemas.microsoft.com/office/drawing/2014/main" id="{368A8F4E-315A-4F2D-AB68-015AFC7DA547}"/>
              </a:ext>
            </a:extLst>
          </p:cNvPr>
          <p:cNvGraphicFramePr/>
          <p:nvPr/>
        </p:nvGraphicFramePr>
        <p:xfrm>
          <a:off x="2303604" y="2282478"/>
          <a:ext cx="7274961" cy="412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TextBox 8">
            <a:extLst>
              <a:ext uri="{FF2B5EF4-FFF2-40B4-BE49-F238E27FC236}">
                <a16:creationId xmlns:a16="http://schemas.microsoft.com/office/drawing/2014/main" id="{CCC651E3-DE66-4406-B99A-26B54B94CA93}"/>
              </a:ext>
            </a:extLst>
          </p:cNvPr>
          <p:cNvSpPr txBox="1">
            <a:spLocks noChangeArrowheads="1"/>
          </p:cNvSpPr>
          <p:nvPr/>
        </p:nvSpPr>
        <p:spPr bwMode="auto">
          <a:xfrm>
            <a:off x="5630863" y="2897188"/>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SimSun" panose="02010600030101010101" pitchFamily="2" charset="-122"/>
              </a:rPr>
              <a:t>0.2%</a:t>
            </a:r>
          </a:p>
        </p:txBody>
      </p:sp>
      <p:cxnSp>
        <p:nvCxnSpPr>
          <p:cNvPr id="11" name="Straight Connector 10">
            <a:extLst>
              <a:ext uri="{FF2B5EF4-FFF2-40B4-BE49-F238E27FC236}">
                <a16:creationId xmlns:a16="http://schemas.microsoft.com/office/drawing/2014/main" id="{A505FDB0-E885-49AB-9A64-35AD5902D2AE}"/>
              </a:ext>
            </a:extLst>
          </p:cNvPr>
          <p:cNvCxnSpPr/>
          <p:nvPr/>
        </p:nvCxnSpPr>
        <p:spPr>
          <a:xfrm flipV="1">
            <a:off x="8247063" y="3919538"/>
            <a:ext cx="914400" cy="823912"/>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2293" name="TextBox 11">
            <a:extLst>
              <a:ext uri="{FF2B5EF4-FFF2-40B4-BE49-F238E27FC236}">
                <a16:creationId xmlns:a16="http://schemas.microsoft.com/office/drawing/2014/main" id="{AD4CC1E7-FDC8-45F5-AB33-4B7E6D6C3DC0}"/>
              </a:ext>
            </a:extLst>
          </p:cNvPr>
          <p:cNvSpPr txBox="1">
            <a:spLocks noChangeArrowheads="1"/>
          </p:cNvSpPr>
          <p:nvPr/>
        </p:nvSpPr>
        <p:spPr bwMode="auto">
          <a:xfrm>
            <a:off x="9161463" y="3551238"/>
            <a:ext cx="154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SimSun" panose="02010600030101010101" pitchFamily="2" charset="-122"/>
              </a:rPr>
              <a:t>Super Player</a:t>
            </a:r>
          </a:p>
        </p:txBody>
      </p:sp>
      <p:sp>
        <p:nvSpPr>
          <p:cNvPr id="12294" name="TextBox 17">
            <a:extLst>
              <a:ext uri="{FF2B5EF4-FFF2-40B4-BE49-F238E27FC236}">
                <a16:creationId xmlns:a16="http://schemas.microsoft.com/office/drawing/2014/main" id="{C9F1FF6E-CD00-41D5-8128-533F0D259275}"/>
              </a:ext>
            </a:extLst>
          </p:cNvPr>
          <p:cNvSpPr txBox="1">
            <a:spLocks noChangeArrowheads="1"/>
          </p:cNvSpPr>
          <p:nvPr/>
        </p:nvSpPr>
        <p:spPr bwMode="auto">
          <a:xfrm rot="2943492">
            <a:off x="6583362" y="3768726"/>
            <a:ext cx="2220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b="1">
                <a:ea typeface="SimSun" panose="02010600030101010101" pitchFamily="2" charset="-122"/>
              </a:rPr>
              <a:t>Total turn-over 100,000.00</a:t>
            </a:r>
          </a:p>
        </p:txBody>
      </p:sp>
      <p:sp>
        <p:nvSpPr>
          <p:cNvPr id="12295" name="TextBox 18">
            <a:extLst>
              <a:ext uri="{FF2B5EF4-FFF2-40B4-BE49-F238E27FC236}">
                <a16:creationId xmlns:a16="http://schemas.microsoft.com/office/drawing/2014/main" id="{D5D6FE65-5D54-453E-B358-45D119122D94}"/>
              </a:ext>
            </a:extLst>
          </p:cNvPr>
          <p:cNvSpPr txBox="1">
            <a:spLocks noChangeArrowheads="1"/>
          </p:cNvSpPr>
          <p:nvPr/>
        </p:nvSpPr>
        <p:spPr bwMode="auto">
          <a:xfrm>
            <a:off x="550863" y="5761038"/>
            <a:ext cx="20272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SimSun" panose="02010600030101010101" pitchFamily="2" charset="-122"/>
                <a:sym typeface="幼圆" panose="02010509060101010101" pitchFamily="49" charset="-122"/>
              </a:rPr>
              <a:t>commission</a:t>
            </a:r>
            <a:r>
              <a:rPr lang="zh-CN" altLang="en-US">
                <a:ea typeface="SimSun" panose="02010600030101010101" pitchFamily="2" charset="-122"/>
              </a:rPr>
              <a:t> </a:t>
            </a:r>
            <a:r>
              <a:rPr lang="en-US" altLang="zh-CN">
                <a:ea typeface="SimSun" panose="02010600030101010101" pitchFamily="2" charset="-122"/>
              </a:rPr>
              <a:t>0.5% </a:t>
            </a:r>
          </a:p>
          <a:p>
            <a:r>
              <a:rPr lang="en-US" altLang="zh-CN">
                <a:ea typeface="SimSun" panose="02010600030101010101" pitchFamily="2" charset="-122"/>
              </a:rPr>
              <a:t>= 500</a:t>
            </a:r>
            <a:r>
              <a:rPr lang="zh-CN" altLang="en-US">
                <a:ea typeface="SimSun" panose="02010600030101010101" pitchFamily="2" charset="-122"/>
              </a:rPr>
              <a:t>（</a:t>
            </a:r>
            <a:r>
              <a:rPr lang="en-US" altLang="zh-CN">
                <a:ea typeface="SimSun" panose="02010600030101010101" pitchFamily="2" charset="-122"/>
              </a:rPr>
              <a:t>Token</a:t>
            </a:r>
            <a:r>
              <a:rPr lang="zh-CN" altLang="en-US">
                <a:ea typeface="SimSun" panose="02010600030101010101" pitchFamily="2" charset="-122"/>
              </a:rPr>
              <a:t>）</a:t>
            </a:r>
            <a:endParaRPr lang="en-US" altLang="zh-CN">
              <a:ea typeface="SimSun" panose="02010600030101010101" pitchFamily="2" charset="-122"/>
            </a:endParaRPr>
          </a:p>
        </p:txBody>
      </p:sp>
      <p:sp>
        <p:nvSpPr>
          <p:cNvPr id="12296" name="TextBox 19">
            <a:extLst>
              <a:ext uri="{FF2B5EF4-FFF2-40B4-BE49-F238E27FC236}">
                <a16:creationId xmlns:a16="http://schemas.microsoft.com/office/drawing/2014/main" id="{A6849F36-584F-4E1F-AB6D-32A8E087ECD8}"/>
              </a:ext>
            </a:extLst>
          </p:cNvPr>
          <p:cNvSpPr txBox="1">
            <a:spLocks noChangeArrowheads="1"/>
          </p:cNvSpPr>
          <p:nvPr/>
        </p:nvSpPr>
        <p:spPr bwMode="auto">
          <a:xfrm>
            <a:off x="1455738" y="4660900"/>
            <a:ext cx="20272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SimSun" panose="02010600030101010101" pitchFamily="2" charset="-122"/>
                <a:sym typeface="幼圆" panose="02010509060101010101" pitchFamily="49" charset="-122"/>
              </a:rPr>
              <a:t>commission</a:t>
            </a:r>
            <a:r>
              <a:rPr lang="zh-CN" altLang="en-US">
                <a:ea typeface="SimSun" panose="02010600030101010101" pitchFamily="2" charset="-122"/>
              </a:rPr>
              <a:t> </a:t>
            </a:r>
            <a:r>
              <a:rPr lang="en-US" altLang="zh-CN">
                <a:ea typeface="SimSun" panose="02010600030101010101" pitchFamily="2" charset="-122"/>
              </a:rPr>
              <a:t>0.3% </a:t>
            </a:r>
          </a:p>
          <a:p>
            <a:r>
              <a:rPr lang="en-US" altLang="zh-CN">
                <a:ea typeface="SimSun" panose="02010600030101010101" pitchFamily="2" charset="-122"/>
              </a:rPr>
              <a:t>= 300</a:t>
            </a:r>
            <a:r>
              <a:rPr lang="zh-CN" altLang="en-US">
                <a:ea typeface="SimSun" panose="02010600030101010101" pitchFamily="2" charset="-122"/>
              </a:rPr>
              <a:t>（</a:t>
            </a:r>
            <a:r>
              <a:rPr lang="en-US" altLang="zh-CN">
                <a:ea typeface="SimSun" panose="02010600030101010101" pitchFamily="2" charset="-122"/>
              </a:rPr>
              <a:t>Token</a:t>
            </a:r>
            <a:r>
              <a:rPr lang="zh-CN" altLang="en-US">
                <a:ea typeface="SimSun" panose="02010600030101010101" pitchFamily="2" charset="-122"/>
              </a:rPr>
              <a:t>）</a:t>
            </a:r>
            <a:endParaRPr lang="en-US" altLang="zh-CN">
              <a:ea typeface="SimSun" panose="02010600030101010101" pitchFamily="2" charset="-122"/>
            </a:endParaRPr>
          </a:p>
        </p:txBody>
      </p:sp>
      <p:sp>
        <p:nvSpPr>
          <p:cNvPr id="12297" name="TextBox 20">
            <a:extLst>
              <a:ext uri="{FF2B5EF4-FFF2-40B4-BE49-F238E27FC236}">
                <a16:creationId xmlns:a16="http://schemas.microsoft.com/office/drawing/2014/main" id="{841E081B-C4B2-4066-B4D9-16AAEA4D8B6E}"/>
              </a:ext>
            </a:extLst>
          </p:cNvPr>
          <p:cNvSpPr txBox="1">
            <a:spLocks noChangeArrowheads="1"/>
          </p:cNvSpPr>
          <p:nvPr/>
        </p:nvSpPr>
        <p:spPr bwMode="auto">
          <a:xfrm>
            <a:off x="2609850" y="3586163"/>
            <a:ext cx="18367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SimSun" panose="02010600030101010101" pitchFamily="2" charset="-122"/>
                <a:sym typeface="幼圆" panose="02010509060101010101" pitchFamily="49" charset="-122"/>
              </a:rPr>
              <a:t>commission</a:t>
            </a:r>
            <a:r>
              <a:rPr lang="zh-CN" altLang="en-US">
                <a:ea typeface="SimSun" panose="02010600030101010101" pitchFamily="2" charset="-122"/>
              </a:rPr>
              <a:t> </a:t>
            </a:r>
            <a:r>
              <a:rPr lang="en-US" altLang="zh-CN">
                <a:ea typeface="SimSun" panose="02010600030101010101" pitchFamily="2" charset="-122"/>
              </a:rPr>
              <a:t>0% </a:t>
            </a:r>
          </a:p>
          <a:p>
            <a:r>
              <a:rPr lang="en-US" altLang="zh-CN">
                <a:ea typeface="SimSun" panose="02010600030101010101" pitchFamily="2" charset="-122"/>
              </a:rPr>
              <a:t>= 0</a:t>
            </a:r>
          </a:p>
          <a:p>
            <a:endParaRPr lang="en-US" altLang="zh-CN">
              <a:ea typeface="SimSun" panose="02010600030101010101" pitchFamily="2" charset="-122"/>
            </a:endParaRPr>
          </a:p>
        </p:txBody>
      </p:sp>
      <p:sp>
        <p:nvSpPr>
          <p:cNvPr id="12298" name="TextBox 21">
            <a:extLst>
              <a:ext uri="{FF2B5EF4-FFF2-40B4-BE49-F238E27FC236}">
                <a16:creationId xmlns:a16="http://schemas.microsoft.com/office/drawing/2014/main" id="{A118F2F5-56B9-4247-97EA-69D48BD845A2}"/>
              </a:ext>
            </a:extLst>
          </p:cNvPr>
          <p:cNvSpPr txBox="1">
            <a:spLocks noChangeArrowheads="1"/>
          </p:cNvSpPr>
          <p:nvPr/>
        </p:nvSpPr>
        <p:spPr bwMode="auto">
          <a:xfrm>
            <a:off x="3200400" y="2633663"/>
            <a:ext cx="2025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SimSun" panose="02010600030101010101" pitchFamily="2" charset="-122"/>
              </a:rPr>
              <a:t>commission</a:t>
            </a:r>
            <a:r>
              <a:rPr lang="zh-CN" altLang="en-US">
                <a:ea typeface="SimSun" panose="02010600030101010101" pitchFamily="2" charset="-122"/>
              </a:rPr>
              <a:t> </a:t>
            </a:r>
            <a:r>
              <a:rPr lang="en-US" altLang="zh-CN">
                <a:ea typeface="SimSun" panose="02010600030101010101" pitchFamily="2" charset="-122"/>
              </a:rPr>
              <a:t>0.2% </a:t>
            </a:r>
          </a:p>
          <a:p>
            <a:r>
              <a:rPr lang="en-US" altLang="zh-CN">
                <a:ea typeface="SimSun" panose="02010600030101010101" pitchFamily="2" charset="-122"/>
              </a:rPr>
              <a:t>= 200</a:t>
            </a:r>
            <a:r>
              <a:rPr lang="zh-CN" altLang="en-US">
                <a:ea typeface="SimSun" panose="02010600030101010101" pitchFamily="2" charset="-122"/>
              </a:rPr>
              <a:t>（</a:t>
            </a:r>
            <a:r>
              <a:rPr lang="en-US" altLang="zh-CN">
                <a:ea typeface="SimSun" panose="02010600030101010101" pitchFamily="2" charset="-122"/>
              </a:rPr>
              <a:t>Cash</a:t>
            </a:r>
            <a:r>
              <a:rPr lang="zh-CN" altLang="en-US">
                <a:ea typeface="SimSun" panose="02010600030101010101" pitchFamily="2" charset="-122"/>
              </a:rPr>
              <a:t>）</a:t>
            </a:r>
            <a:endParaRPr lang="en-US" altLang="zh-CN">
              <a:ea typeface="SimSun" panose="02010600030101010101" pitchFamily="2" charset="-122"/>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4507</Words>
  <Application>Microsoft Office PowerPoint</Application>
  <PresentationFormat>Widescreen</PresentationFormat>
  <Paragraphs>131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Slice</vt:lpstr>
      <vt:lpstr>work  together</vt:lpstr>
      <vt:lpstr>System advantages</vt:lpstr>
      <vt:lpstr>System modal</vt:lpstr>
      <vt:lpstr>PowerPoint Presentation</vt:lpstr>
      <vt:lpstr>PowerPoint Presentation</vt:lpstr>
      <vt:lpstr>PowerPoint Presentation</vt:lpstr>
      <vt:lpstr>PowerPoint Presentation</vt:lpstr>
      <vt:lpstr>member、super player、player rebates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流水合作</dc:title>
  <dc:creator>chu chihyong</dc:creator>
  <cp:lastModifiedBy>User</cp:lastModifiedBy>
  <cp:revision>62</cp:revision>
  <dcterms:created xsi:type="dcterms:W3CDTF">2020-03-16T05:12:00Z</dcterms:created>
  <dcterms:modified xsi:type="dcterms:W3CDTF">2020-06-14T06:56:21Z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1033-11.2.0.9327</vt:lpwstr>
  </property>
</Properties>
</file>